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2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4" r:id="rId22"/>
    <p:sldId id="293" r:id="rId23"/>
    <p:sldId id="296" r:id="rId24"/>
    <p:sldId id="273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4" autoAdjust="0"/>
    <p:restoredTop sz="89126" autoAdjust="0"/>
  </p:normalViewPr>
  <p:slideViewPr>
    <p:cSldViewPr snapToGrid="0">
      <p:cViewPr varScale="1">
        <p:scale>
          <a:sx n="58" d="100"/>
          <a:sy n="58" d="100"/>
        </p:scale>
        <p:origin x="10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88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13F09-A9F6-40A1-B1F2-58219A406B2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7D4A1E-9B12-4BAC-A26B-78C456899F1D}">
      <dgm:prSet phldrT="[Texto]" custT="1"/>
      <dgm:spPr/>
      <dgm:t>
        <a:bodyPr/>
        <a:lstStyle/>
        <a:p>
          <a:r>
            <a:rPr lang="es-MX" sz="2400" dirty="0" smtClean="0"/>
            <a:t>Ley General del SNA</a:t>
          </a:r>
          <a:endParaRPr lang="es-ES" sz="2400" dirty="0"/>
        </a:p>
      </dgm:t>
    </dgm:pt>
    <dgm:pt modelId="{A28D58D1-AC92-4F9E-AA95-23BAAFD22876}" type="parTrans" cxnId="{960F0405-51F3-4933-89CD-1526855854C4}">
      <dgm:prSet/>
      <dgm:spPr/>
      <dgm:t>
        <a:bodyPr/>
        <a:lstStyle/>
        <a:p>
          <a:endParaRPr lang="es-ES" sz="2000"/>
        </a:p>
      </dgm:t>
    </dgm:pt>
    <dgm:pt modelId="{08D16EA7-9A3E-4AC4-9D4F-D48FEC24E190}" type="sibTrans" cxnId="{960F0405-51F3-4933-89CD-1526855854C4}">
      <dgm:prSet/>
      <dgm:spPr/>
      <dgm:t>
        <a:bodyPr/>
        <a:lstStyle/>
        <a:p>
          <a:endParaRPr lang="es-ES" sz="2000"/>
        </a:p>
      </dgm:t>
    </dgm:pt>
    <dgm:pt modelId="{D26650D1-69BD-4EA2-A084-96ADBBF405BA}">
      <dgm:prSet phldrT="[Texto]" custT="1"/>
      <dgm:spPr/>
      <dgm:t>
        <a:bodyPr/>
        <a:lstStyle/>
        <a:p>
          <a:r>
            <a:rPr lang="es-MX" sz="2400" dirty="0" smtClean="0"/>
            <a:t>Ley General de RA</a:t>
          </a:r>
          <a:endParaRPr lang="es-ES" sz="2400" dirty="0"/>
        </a:p>
      </dgm:t>
    </dgm:pt>
    <dgm:pt modelId="{485DBF88-9B9D-4BB1-95BF-BAD23FD1ABA4}" type="parTrans" cxnId="{9D5300D1-4D23-4B87-ACFA-31365AE2A4D8}">
      <dgm:prSet/>
      <dgm:spPr/>
      <dgm:t>
        <a:bodyPr/>
        <a:lstStyle/>
        <a:p>
          <a:endParaRPr lang="es-ES" sz="2000"/>
        </a:p>
      </dgm:t>
    </dgm:pt>
    <dgm:pt modelId="{6FF921EE-EC81-4CBA-8BFC-8C9BB687D074}" type="sibTrans" cxnId="{9D5300D1-4D23-4B87-ACFA-31365AE2A4D8}">
      <dgm:prSet/>
      <dgm:spPr/>
      <dgm:t>
        <a:bodyPr/>
        <a:lstStyle/>
        <a:p>
          <a:endParaRPr lang="es-ES" sz="2000"/>
        </a:p>
      </dgm:t>
    </dgm:pt>
    <dgm:pt modelId="{7360F9E7-C627-4A2C-971E-1DE351A226E5}">
      <dgm:prSet phldrT="[Texto]" custT="1"/>
      <dgm:spPr/>
      <dgm:t>
        <a:bodyPr/>
        <a:lstStyle/>
        <a:p>
          <a:r>
            <a:rPr lang="es-MX" sz="2400" dirty="0" smtClean="0"/>
            <a:t>Ley Orgánica del TFJA</a:t>
          </a:r>
          <a:endParaRPr lang="es-ES" sz="2400" dirty="0"/>
        </a:p>
      </dgm:t>
    </dgm:pt>
    <dgm:pt modelId="{9CCC70BD-9BE0-4377-B3B9-7517114D7CCE}" type="parTrans" cxnId="{6A023A58-AB8D-4A0E-B8FD-319E92E4182B}">
      <dgm:prSet/>
      <dgm:spPr/>
      <dgm:t>
        <a:bodyPr/>
        <a:lstStyle/>
        <a:p>
          <a:endParaRPr lang="es-ES" sz="2000"/>
        </a:p>
      </dgm:t>
    </dgm:pt>
    <dgm:pt modelId="{832DDDE6-E943-4FFE-8942-42E0634A14BF}" type="sibTrans" cxnId="{6A023A58-AB8D-4A0E-B8FD-319E92E4182B}">
      <dgm:prSet/>
      <dgm:spPr/>
      <dgm:t>
        <a:bodyPr/>
        <a:lstStyle/>
        <a:p>
          <a:endParaRPr lang="es-ES" sz="2000"/>
        </a:p>
      </dgm:t>
    </dgm:pt>
    <dgm:pt modelId="{BB283413-4B4F-4609-8EF1-F422F3495547}">
      <dgm:prSet phldrT="[Texto]" custT="1"/>
      <dgm:spPr/>
      <dgm:t>
        <a:bodyPr/>
        <a:lstStyle/>
        <a:p>
          <a:pPr>
            <a:lnSpc>
              <a:spcPct val="80000"/>
            </a:lnSpc>
          </a:pPr>
          <a:r>
            <a:rPr lang="es-MX" sz="2300" dirty="0" smtClean="0"/>
            <a:t>Ley de Fiscalización y Rendición de Cuentas de la Federación</a:t>
          </a:r>
          <a:endParaRPr lang="es-ES" sz="2300" dirty="0"/>
        </a:p>
      </dgm:t>
    </dgm:pt>
    <dgm:pt modelId="{8C9CB0A0-5927-4E4A-AA9C-94672FE814D6}" type="parTrans" cxnId="{DD8558F2-3403-4E7B-95D7-C6564D29C05F}">
      <dgm:prSet/>
      <dgm:spPr/>
      <dgm:t>
        <a:bodyPr/>
        <a:lstStyle/>
        <a:p>
          <a:endParaRPr lang="es-ES" sz="2000"/>
        </a:p>
      </dgm:t>
    </dgm:pt>
    <dgm:pt modelId="{ADCD87A4-BAC4-40D7-A1EF-6DC6D1F3E0AB}" type="sibTrans" cxnId="{DD8558F2-3403-4E7B-95D7-C6564D29C05F}">
      <dgm:prSet/>
      <dgm:spPr/>
      <dgm:t>
        <a:bodyPr/>
        <a:lstStyle/>
        <a:p>
          <a:endParaRPr lang="es-ES" sz="2000"/>
        </a:p>
      </dgm:t>
    </dgm:pt>
    <dgm:pt modelId="{80FC1F91-87CC-42A6-B852-76B83AA979EF}">
      <dgm:prSet phldrT="[Texto]" custT="1"/>
      <dgm:spPr/>
      <dgm:t>
        <a:bodyPr/>
        <a:lstStyle/>
        <a:p>
          <a:r>
            <a:rPr lang="es-MX" sz="2400" dirty="0" smtClean="0"/>
            <a:t>Código Penal Federal</a:t>
          </a:r>
          <a:endParaRPr lang="es-ES" sz="2400" dirty="0"/>
        </a:p>
      </dgm:t>
    </dgm:pt>
    <dgm:pt modelId="{CB274E59-D269-4FDE-95DD-84C5D94516A1}" type="parTrans" cxnId="{32FB266C-3904-4920-82C6-DB3262F8D985}">
      <dgm:prSet/>
      <dgm:spPr/>
      <dgm:t>
        <a:bodyPr/>
        <a:lstStyle/>
        <a:p>
          <a:endParaRPr lang="es-ES" sz="2000"/>
        </a:p>
      </dgm:t>
    </dgm:pt>
    <dgm:pt modelId="{FA4141C8-62D5-42DF-B588-235DB9C7F645}" type="sibTrans" cxnId="{32FB266C-3904-4920-82C6-DB3262F8D985}">
      <dgm:prSet/>
      <dgm:spPr/>
      <dgm:t>
        <a:bodyPr/>
        <a:lstStyle/>
        <a:p>
          <a:endParaRPr lang="es-ES" sz="2000"/>
        </a:p>
      </dgm:t>
    </dgm:pt>
    <dgm:pt modelId="{8AD1E5E1-4E3B-485F-A1A8-8253BD981359}">
      <dgm:prSet phldrT="[Texto]" custT="1"/>
      <dgm:spPr/>
      <dgm:t>
        <a:bodyPr/>
        <a:lstStyle/>
        <a:p>
          <a:r>
            <a:rPr lang="es-MX" sz="2400" dirty="0" smtClean="0"/>
            <a:t>Ley Orgánica de la APF</a:t>
          </a:r>
          <a:endParaRPr lang="es-ES" sz="2400" dirty="0"/>
        </a:p>
      </dgm:t>
    </dgm:pt>
    <dgm:pt modelId="{7CF2AFE5-4B85-4EA2-8B44-7AE391DEAE16}" type="parTrans" cxnId="{F56B107C-9877-4471-AE8D-70378B72FFC6}">
      <dgm:prSet/>
      <dgm:spPr/>
      <dgm:t>
        <a:bodyPr/>
        <a:lstStyle/>
        <a:p>
          <a:endParaRPr lang="es-ES" sz="2000"/>
        </a:p>
      </dgm:t>
    </dgm:pt>
    <dgm:pt modelId="{652A9D4F-F269-449D-8DDB-0F31E1283940}" type="sibTrans" cxnId="{F56B107C-9877-4471-AE8D-70378B72FFC6}">
      <dgm:prSet/>
      <dgm:spPr/>
      <dgm:t>
        <a:bodyPr/>
        <a:lstStyle/>
        <a:p>
          <a:endParaRPr lang="es-ES" sz="2000"/>
        </a:p>
      </dgm:t>
    </dgm:pt>
    <dgm:pt modelId="{463AADF3-0AA9-4BC8-91DE-8963E78C428D}">
      <dgm:prSet custT="1"/>
      <dgm:spPr/>
      <dgm:t>
        <a:bodyPr/>
        <a:lstStyle/>
        <a:p>
          <a:r>
            <a:rPr lang="es-MX" sz="2400" dirty="0" smtClean="0"/>
            <a:t>Ley Orgánica de la PGR</a:t>
          </a:r>
          <a:endParaRPr lang="es-MX" sz="2400" dirty="0"/>
        </a:p>
      </dgm:t>
    </dgm:pt>
    <dgm:pt modelId="{3ABCAA58-9333-4F8F-82C1-52E65A5B9BBC}" type="parTrans" cxnId="{366F875D-638D-49C3-95A8-F3DD800CE042}">
      <dgm:prSet/>
      <dgm:spPr/>
      <dgm:t>
        <a:bodyPr/>
        <a:lstStyle/>
        <a:p>
          <a:endParaRPr lang="es-ES" sz="2000"/>
        </a:p>
      </dgm:t>
    </dgm:pt>
    <dgm:pt modelId="{07AF3BBE-DC36-4A1F-B651-081279ABD4AE}" type="sibTrans" cxnId="{366F875D-638D-49C3-95A8-F3DD800CE042}">
      <dgm:prSet/>
      <dgm:spPr/>
      <dgm:t>
        <a:bodyPr/>
        <a:lstStyle/>
        <a:p>
          <a:endParaRPr lang="es-ES" sz="2000"/>
        </a:p>
      </dgm:t>
    </dgm:pt>
    <dgm:pt modelId="{2BCFCC66-5403-4FA0-9E9B-9F6013EC9A74}" type="pres">
      <dgm:prSet presAssocID="{09A13F09-A9F6-40A1-B1F2-58219A406B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982B3C1-280E-4907-92C3-6A73371247B6}" type="pres">
      <dgm:prSet presAssocID="{8D7D4A1E-9B12-4BAC-A26B-78C456899F1D}" presName="composite" presStyleCnt="0"/>
      <dgm:spPr/>
    </dgm:pt>
    <dgm:pt modelId="{DD357DB7-AB39-4B21-AE53-AF36714C7E36}" type="pres">
      <dgm:prSet presAssocID="{8D7D4A1E-9B12-4BAC-A26B-78C456899F1D}" presName="rect1" presStyleLbl="tr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567C14-D05A-4035-9A26-7DB4C17A30AA}" type="pres">
      <dgm:prSet presAssocID="{8D7D4A1E-9B12-4BAC-A26B-78C456899F1D}" presName="rect2" presStyleLbl="fgImgPlace1" presStyleIdx="0" presStyleCnt="7"/>
      <dgm:spPr/>
    </dgm:pt>
    <dgm:pt modelId="{1082CD05-F514-4EF0-B950-9FE956FBDF23}" type="pres">
      <dgm:prSet presAssocID="{08D16EA7-9A3E-4AC4-9D4F-D48FEC24E190}" presName="sibTrans" presStyleCnt="0"/>
      <dgm:spPr/>
    </dgm:pt>
    <dgm:pt modelId="{0310FA1B-65AF-405D-9794-E294EF9F9D7F}" type="pres">
      <dgm:prSet presAssocID="{D26650D1-69BD-4EA2-A084-96ADBBF405BA}" presName="composite" presStyleCnt="0"/>
      <dgm:spPr/>
    </dgm:pt>
    <dgm:pt modelId="{5E5F24D5-F797-42D2-8B04-940CAD66B746}" type="pres">
      <dgm:prSet presAssocID="{D26650D1-69BD-4EA2-A084-96ADBBF405BA}" presName="rect1" presStyleLbl="tr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3DAF03-4519-43C7-9F6E-8B97AA484DB2}" type="pres">
      <dgm:prSet presAssocID="{D26650D1-69BD-4EA2-A084-96ADBBF405BA}" presName="rect2" presStyleLbl="fgImgPlace1" presStyleIdx="1" presStyleCnt="7"/>
      <dgm:spPr/>
    </dgm:pt>
    <dgm:pt modelId="{817975DB-CA98-4FE4-AC1A-01FD104ED193}" type="pres">
      <dgm:prSet presAssocID="{6FF921EE-EC81-4CBA-8BFC-8C9BB687D074}" presName="sibTrans" presStyleCnt="0"/>
      <dgm:spPr/>
    </dgm:pt>
    <dgm:pt modelId="{C19D223F-862C-4A34-8064-ABD296F1BE80}" type="pres">
      <dgm:prSet presAssocID="{7360F9E7-C627-4A2C-971E-1DE351A226E5}" presName="composite" presStyleCnt="0"/>
      <dgm:spPr/>
    </dgm:pt>
    <dgm:pt modelId="{B8D78CAC-F339-4CB7-A5A0-E7B1E302E5C5}" type="pres">
      <dgm:prSet presAssocID="{7360F9E7-C627-4A2C-971E-1DE351A226E5}" presName="rect1" presStyleLbl="tr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905BD-7E25-430E-BAE3-71F0FCE82F26}" type="pres">
      <dgm:prSet presAssocID="{7360F9E7-C627-4A2C-971E-1DE351A226E5}" presName="rect2" presStyleLbl="fgImgPlace1" presStyleIdx="2" presStyleCnt="7"/>
      <dgm:spPr/>
    </dgm:pt>
    <dgm:pt modelId="{AB44A6D6-A182-4B5F-907E-D8A46C859FB3}" type="pres">
      <dgm:prSet presAssocID="{832DDDE6-E943-4FFE-8942-42E0634A14BF}" presName="sibTrans" presStyleCnt="0"/>
      <dgm:spPr/>
    </dgm:pt>
    <dgm:pt modelId="{666CFCB4-F39F-4136-AFDC-F77301F79D29}" type="pres">
      <dgm:prSet presAssocID="{BB283413-4B4F-4609-8EF1-F422F3495547}" presName="composite" presStyleCnt="0"/>
      <dgm:spPr/>
    </dgm:pt>
    <dgm:pt modelId="{3B3988E2-BFCA-436C-916F-F7426FE7F7E3}" type="pres">
      <dgm:prSet presAssocID="{BB283413-4B4F-4609-8EF1-F422F3495547}" presName="rect1" presStyleLbl="trAlignAcc1" presStyleIdx="3" presStyleCnt="7" custScaleY="1360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ECD365-40C0-4E45-BC89-8BE62EE2AF0D}" type="pres">
      <dgm:prSet presAssocID="{BB283413-4B4F-4609-8EF1-F422F3495547}" presName="rect2" presStyleLbl="fgImgPlace1" presStyleIdx="3" presStyleCnt="7"/>
      <dgm:spPr/>
    </dgm:pt>
    <dgm:pt modelId="{D037D029-D087-408D-A0CC-A57F4AA80FF9}" type="pres">
      <dgm:prSet presAssocID="{ADCD87A4-BAC4-40D7-A1EF-6DC6D1F3E0AB}" presName="sibTrans" presStyleCnt="0"/>
      <dgm:spPr/>
    </dgm:pt>
    <dgm:pt modelId="{68051E75-7CCB-47AD-A1A1-3C012DB26722}" type="pres">
      <dgm:prSet presAssocID="{463AADF3-0AA9-4BC8-91DE-8963E78C428D}" presName="composite" presStyleCnt="0"/>
      <dgm:spPr/>
    </dgm:pt>
    <dgm:pt modelId="{38605C58-FB4A-414B-AFE5-07B782F4D686}" type="pres">
      <dgm:prSet presAssocID="{463AADF3-0AA9-4BC8-91DE-8963E78C428D}" presName="rect1" presStyleLbl="tr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400510-CF81-4725-ABED-44390911EF77}" type="pres">
      <dgm:prSet presAssocID="{463AADF3-0AA9-4BC8-91DE-8963E78C428D}" presName="rect2" presStyleLbl="fgImgPlace1" presStyleIdx="4" presStyleCnt="7"/>
      <dgm:spPr/>
    </dgm:pt>
    <dgm:pt modelId="{6B6823A6-A013-4376-9DF3-4EDD1C8D9F20}" type="pres">
      <dgm:prSet presAssocID="{07AF3BBE-DC36-4A1F-B651-081279ABD4AE}" presName="sibTrans" presStyleCnt="0"/>
      <dgm:spPr/>
    </dgm:pt>
    <dgm:pt modelId="{816382D8-3834-4536-978D-49BBE4D2764B}" type="pres">
      <dgm:prSet presAssocID="{80FC1F91-87CC-42A6-B852-76B83AA979EF}" presName="composite" presStyleCnt="0"/>
      <dgm:spPr/>
    </dgm:pt>
    <dgm:pt modelId="{C9BCCDB3-B950-4219-9A53-8B2C83764D7F}" type="pres">
      <dgm:prSet presAssocID="{80FC1F91-87CC-42A6-B852-76B83AA979EF}" presName="rect1" presStyleLbl="tr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F8E162-D460-45FF-BF16-6CA6627D0160}" type="pres">
      <dgm:prSet presAssocID="{80FC1F91-87CC-42A6-B852-76B83AA979EF}" presName="rect2" presStyleLbl="fgImgPlace1" presStyleIdx="5" presStyleCnt="7"/>
      <dgm:spPr/>
    </dgm:pt>
    <dgm:pt modelId="{54C840DE-42F6-4404-83A6-5A36DE2ABCA1}" type="pres">
      <dgm:prSet presAssocID="{FA4141C8-62D5-42DF-B588-235DB9C7F645}" presName="sibTrans" presStyleCnt="0"/>
      <dgm:spPr/>
    </dgm:pt>
    <dgm:pt modelId="{82CCE539-E1B5-4939-8748-20391F058DEB}" type="pres">
      <dgm:prSet presAssocID="{8AD1E5E1-4E3B-485F-A1A8-8253BD981359}" presName="composite" presStyleCnt="0"/>
      <dgm:spPr/>
    </dgm:pt>
    <dgm:pt modelId="{BF42E7B5-784C-4F28-B657-B75CAF838964}" type="pres">
      <dgm:prSet presAssocID="{8AD1E5E1-4E3B-485F-A1A8-8253BD981359}" presName="rect1" presStyleLbl="tr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B9F2A9-9597-4B55-96CA-79339FEBD59E}" type="pres">
      <dgm:prSet presAssocID="{8AD1E5E1-4E3B-485F-A1A8-8253BD981359}" presName="rect2" presStyleLbl="fgImgPlace1" presStyleIdx="6" presStyleCnt="7"/>
      <dgm:spPr/>
    </dgm:pt>
  </dgm:ptLst>
  <dgm:cxnLst>
    <dgm:cxn modelId="{366F875D-638D-49C3-95A8-F3DD800CE042}" srcId="{09A13F09-A9F6-40A1-B1F2-58219A406B26}" destId="{463AADF3-0AA9-4BC8-91DE-8963E78C428D}" srcOrd="4" destOrd="0" parTransId="{3ABCAA58-9333-4F8F-82C1-52E65A5B9BBC}" sibTransId="{07AF3BBE-DC36-4A1F-B651-081279ABD4AE}"/>
    <dgm:cxn modelId="{E2705A2D-D22C-4056-B8AB-A449BA3499CB}" type="presOf" srcId="{80FC1F91-87CC-42A6-B852-76B83AA979EF}" destId="{C9BCCDB3-B950-4219-9A53-8B2C83764D7F}" srcOrd="0" destOrd="0" presId="urn:microsoft.com/office/officeart/2008/layout/PictureStrips"/>
    <dgm:cxn modelId="{9D5300D1-4D23-4B87-ACFA-31365AE2A4D8}" srcId="{09A13F09-A9F6-40A1-B1F2-58219A406B26}" destId="{D26650D1-69BD-4EA2-A084-96ADBBF405BA}" srcOrd="1" destOrd="0" parTransId="{485DBF88-9B9D-4BB1-95BF-BAD23FD1ABA4}" sibTransId="{6FF921EE-EC81-4CBA-8BFC-8C9BB687D074}"/>
    <dgm:cxn modelId="{2B7FB37E-8CF4-4AAD-A212-38AB4D33063B}" type="presOf" srcId="{8AD1E5E1-4E3B-485F-A1A8-8253BD981359}" destId="{BF42E7B5-784C-4F28-B657-B75CAF838964}" srcOrd="0" destOrd="0" presId="urn:microsoft.com/office/officeart/2008/layout/PictureStrips"/>
    <dgm:cxn modelId="{960F0405-51F3-4933-89CD-1526855854C4}" srcId="{09A13F09-A9F6-40A1-B1F2-58219A406B26}" destId="{8D7D4A1E-9B12-4BAC-A26B-78C456899F1D}" srcOrd="0" destOrd="0" parTransId="{A28D58D1-AC92-4F9E-AA95-23BAAFD22876}" sibTransId="{08D16EA7-9A3E-4AC4-9D4F-D48FEC24E190}"/>
    <dgm:cxn modelId="{079749B2-60D6-4BE2-8233-F90F96D5A050}" type="presOf" srcId="{7360F9E7-C627-4A2C-971E-1DE351A226E5}" destId="{B8D78CAC-F339-4CB7-A5A0-E7B1E302E5C5}" srcOrd="0" destOrd="0" presId="urn:microsoft.com/office/officeart/2008/layout/PictureStrips"/>
    <dgm:cxn modelId="{F56B107C-9877-4471-AE8D-70378B72FFC6}" srcId="{09A13F09-A9F6-40A1-B1F2-58219A406B26}" destId="{8AD1E5E1-4E3B-485F-A1A8-8253BD981359}" srcOrd="6" destOrd="0" parTransId="{7CF2AFE5-4B85-4EA2-8B44-7AE391DEAE16}" sibTransId="{652A9D4F-F269-449D-8DDB-0F31E1283940}"/>
    <dgm:cxn modelId="{531FCF4A-E422-4157-8013-288A3F1212C1}" type="presOf" srcId="{463AADF3-0AA9-4BC8-91DE-8963E78C428D}" destId="{38605C58-FB4A-414B-AFE5-07B782F4D686}" srcOrd="0" destOrd="0" presId="urn:microsoft.com/office/officeart/2008/layout/PictureStrips"/>
    <dgm:cxn modelId="{8FCD5604-A093-4C61-818C-0E4E34F8B22C}" type="presOf" srcId="{8D7D4A1E-9B12-4BAC-A26B-78C456899F1D}" destId="{DD357DB7-AB39-4B21-AE53-AF36714C7E36}" srcOrd="0" destOrd="0" presId="urn:microsoft.com/office/officeart/2008/layout/PictureStrips"/>
    <dgm:cxn modelId="{47B69477-50BA-4304-A708-118225510D1C}" type="presOf" srcId="{D26650D1-69BD-4EA2-A084-96ADBBF405BA}" destId="{5E5F24D5-F797-42D2-8B04-940CAD66B746}" srcOrd="0" destOrd="0" presId="urn:microsoft.com/office/officeart/2008/layout/PictureStrips"/>
    <dgm:cxn modelId="{FFA4DD85-26E7-453B-92B6-493D927DB674}" type="presOf" srcId="{BB283413-4B4F-4609-8EF1-F422F3495547}" destId="{3B3988E2-BFCA-436C-916F-F7426FE7F7E3}" srcOrd="0" destOrd="0" presId="urn:microsoft.com/office/officeart/2008/layout/PictureStrips"/>
    <dgm:cxn modelId="{963E01FB-4FCA-45FD-9867-3A0D5E1FFA84}" type="presOf" srcId="{09A13F09-A9F6-40A1-B1F2-58219A406B26}" destId="{2BCFCC66-5403-4FA0-9E9B-9F6013EC9A74}" srcOrd="0" destOrd="0" presId="urn:microsoft.com/office/officeart/2008/layout/PictureStrips"/>
    <dgm:cxn modelId="{32FB266C-3904-4920-82C6-DB3262F8D985}" srcId="{09A13F09-A9F6-40A1-B1F2-58219A406B26}" destId="{80FC1F91-87CC-42A6-B852-76B83AA979EF}" srcOrd="5" destOrd="0" parTransId="{CB274E59-D269-4FDE-95DD-84C5D94516A1}" sibTransId="{FA4141C8-62D5-42DF-B588-235DB9C7F645}"/>
    <dgm:cxn modelId="{DD8558F2-3403-4E7B-95D7-C6564D29C05F}" srcId="{09A13F09-A9F6-40A1-B1F2-58219A406B26}" destId="{BB283413-4B4F-4609-8EF1-F422F3495547}" srcOrd="3" destOrd="0" parTransId="{8C9CB0A0-5927-4E4A-AA9C-94672FE814D6}" sibTransId="{ADCD87A4-BAC4-40D7-A1EF-6DC6D1F3E0AB}"/>
    <dgm:cxn modelId="{6A023A58-AB8D-4A0E-B8FD-319E92E4182B}" srcId="{09A13F09-A9F6-40A1-B1F2-58219A406B26}" destId="{7360F9E7-C627-4A2C-971E-1DE351A226E5}" srcOrd="2" destOrd="0" parTransId="{9CCC70BD-9BE0-4377-B3B9-7517114D7CCE}" sibTransId="{832DDDE6-E943-4FFE-8942-42E0634A14BF}"/>
    <dgm:cxn modelId="{4585A6E6-3D95-4816-8D6B-BFC02DD765D7}" type="presParOf" srcId="{2BCFCC66-5403-4FA0-9E9B-9F6013EC9A74}" destId="{A982B3C1-280E-4907-92C3-6A73371247B6}" srcOrd="0" destOrd="0" presId="urn:microsoft.com/office/officeart/2008/layout/PictureStrips"/>
    <dgm:cxn modelId="{5DF13DB8-5C54-4275-9E08-6B0864E2F0BF}" type="presParOf" srcId="{A982B3C1-280E-4907-92C3-6A73371247B6}" destId="{DD357DB7-AB39-4B21-AE53-AF36714C7E36}" srcOrd="0" destOrd="0" presId="urn:microsoft.com/office/officeart/2008/layout/PictureStrips"/>
    <dgm:cxn modelId="{53DF5FC0-EF94-469B-A236-2CADA13064B2}" type="presParOf" srcId="{A982B3C1-280E-4907-92C3-6A73371247B6}" destId="{FF567C14-D05A-4035-9A26-7DB4C17A30AA}" srcOrd="1" destOrd="0" presId="urn:microsoft.com/office/officeart/2008/layout/PictureStrips"/>
    <dgm:cxn modelId="{A29BC600-7B1F-4DB8-B49D-09F81C60A5E5}" type="presParOf" srcId="{2BCFCC66-5403-4FA0-9E9B-9F6013EC9A74}" destId="{1082CD05-F514-4EF0-B950-9FE956FBDF23}" srcOrd="1" destOrd="0" presId="urn:microsoft.com/office/officeart/2008/layout/PictureStrips"/>
    <dgm:cxn modelId="{BA9BCCA9-559A-4831-8F2F-01C4D3C8BA15}" type="presParOf" srcId="{2BCFCC66-5403-4FA0-9E9B-9F6013EC9A74}" destId="{0310FA1B-65AF-405D-9794-E294EF9F9D7F}" srcOrd="2" destOrd="0" presId="urn:microsoft.com/office/officeart/2008/layout/PictureStrips"/>
    <dgm:cxn modelId="{EC9D66B5-A1F6-4D5F-B7FC-C9EBC10D565A}" type="presParOf" srcId="{0310FA1B-65AF-405D-9794-E294EF9F9D7F}" destId="{5E5F24D5-F797-42D2-8B04-940CAD66B746}" srcOrd="0" destOrd="0" presId="urn:microsoft.com/office/officeart/2008/layout/PictureStrips"/>
    <dgm:cxn modelId="{FB790559-90CF-4D26-8A72-BA67556EEA26}" type="presParOf" srcId="{0310FA1B-65AF-405D-9794-E294EF9F9D7F}" destId="{223DAF03-4519-43C7-9F6E-8B97AA484DB2}" srcOrd="1" destOrd="0" presId="urn:microsoft.com/office/officeart/2008/layout/PictureStrips"/>
    <dgm:cxn modelId="{EB5C38C9-05C4-47EE-B64F-34D8548EA34E}" type="presParOf" srcId="{2BCFCC66-5403-4FA0-9E9B-9F6013EC9A74}" destId="{817975DB-CA98-4FE4-AC1A-01FD104ED193}" srcOrd="3" destOrd="0" presId="urn:microsoft.com/office/officeart/2008/layout/PictureStrips"/>
    <dgm:cxn modelId="{9573C24C-CB1E-4545-81F6-D5CBAA9B444F}" type="presParOf" srcId="{2BCFCC66-5403-4FA0-9E9B-9F6013EC9A74}" destId="{C19D223F-862C-4A34-8064-ABD296F1BE80}" srcOrd="4" destOrd="0" presId="urn:microsoft.com/office/officeart/2008/layout/PictureStrips"/>
    <dgm:cxn modelId="{04EA28CE-2A2F-480F-8156-F750C147D070}" type="presParOf" srcId="{C19D223F-862C-4A34-8064-ABD296F1BE80}" destId="{B8D78CAC-F339-4CB7-A5A0-E7B1E302E5C5}" srcOrd="0" destOrd="0" presId="urn:microsoft.com/office/officeart/2008/layout/PictureStrips"/>
    <dgm:cxn modelId="{F47EA9E9-01A2-4C7A-9877-EE3337EC57A6}" type="presParOf" srcId="{C19D223F-862C-4A34-8064-ABD296F1BE80}" destId="{603905BD-7E25-430E-BAE3-71F0FCE82F26}" srcOrd="1" destOrd="0" presId="urn:microsoft.com/office/officeart/2008/layout/PictureStrips"/>
    <dgm:cxn modelId="{4A2080C5-ADD5-4075-A07D-3AE92E3F3922}" type="presParOf" srcId="{2BCFCC66-5403-4FA0-9E9B-9F6013EC9A74}" destId="{AB44A6D6-A182-4B5F-907E-D8A46C859FB3}" srcOrd="5" destOrd="0" presId="urn:microsoft.com/office/officeart/2008/layout/PictureStrips"/>
    <dgm:cxn modelId="{E46A4B38-9297-4FCB-BDD2-DA7DA62035C1}" type="presParOf" srcId="{2BCFCC66-5403-4FA0-9E9B-9F6013EC9A74}" destId="{666CFCB4-F39F-4136-AFDC-F77301F79D29}" srcOrd="6" destOrd="0" presId="urn:microsoft.com/office/officeart/2008/layout/PictureStrips"/>
    <dgm:cxn modelId="{3860DE37-50FB-4927-A0EE-56B0DC4EA400}" type="presParOf" srcId="{666CFCB4-F39F-4136-AFDC-F77301F79D29}" destId="{3B3988E2-BFCA-436C-916F-F7426FE7F7E3}" srcOrd="0" destOrd="0" presId="urn:microsoft.com/office/officeart/2008/layout/PictureStrips"/>
    <dgm:cxn modelId="{F6754DA0-BC0E-4A52-847E-0046E5948337}" type="presParOf" srcId="{666CFCB4-F39F-4136-AFDC-F77301F79D29}" destId="{84ECD365-40C0-4E45-BC89-8BE62EE2AF0D}" srcOrd="1" destOrd="0" presId="urn:microsoft.com/office/officeart/2008/layout/PictureStrips"/>
    <dgm:cxn modelId="{61CE20B6-90B8-4401-9242-3A981D10FDFA}" type="presParOf" srcId="{2BCFCC66-5403-4FA0-9E9B-9F6013EC9A74}" destId="{D037D029-D087-408D-A0CC-A57F4AA80FF9}" srcOrd="7" destOrd="0" presId="urn:microsoft.com/office/officeart/2008/layout/PictureStrips"/>
    <dgm:cxn modelId="{9EBDBC0F-CA53-4BFF-BD6A-A7905C0B3207}" type="presParOf" srcId="{2BCFCC66-5403-4FA0-9E9B-9F6013EC9A74}" destId="{68051E75-7CCB-47AD-A1A1-3C012DB26722}" srcOrd="8" destOrd="0" presId="urn:microsoft.com/office/officeart/2008/layout/PictureStrips"/>
    <dgm:cxn modelId="{015C871A-4F98-4F3E-9C90-BDC4415E47E1}" type="presParOf" srcId="{68051E75-7CCB-47AD-A1A1-3C012DB26722}" destId="{38605C58-FB4A-414B-AFE5-07B782F4D686}" srcOrd="0" destOrd="0" presId="urn:microsoft.com/office/officeart/2008/layout/PictureStrips"/>
    <dgm:cxn modelId="{7C81C811-E308-4551-A003-FA9BA0168872}" type="presParOf" srcId="{68051E75-7CCB-47AD-A1A1-3C012DB26722}" destId="{E2400510-CF81-4725-ABED-44390911EF77}" srcOrd="1" destOrd="0" presId="urn:microsoft.com/office/officeart/2008/layout/PictureStrips"/>
    <dgm:cxn modelId="{1D9A4FEA-24B3-4F85-9B59-04E8C2A08900}" type="presParOf" srcId="{2BCFCC66-5403-4FA0-9E9B-9F6013EC9A74}" destId="{6B6823A6-A013-4376-9DF3-4EDD1C8D9F20}" srcOrd="9" destOrd="0" presId="urn:microsoft.com/office/officeart/2008/layout/PictureStrips"/>
    <dgm:cxn modelId="{EDB414C5-F9B6-4CD1-80B5-A19D5ECB1F6F}" type="presParOf" srcId="{2BCFCC66-5403-4FA0-9E9B-9F6013EC9A74}" destId="{816382D8-3834-4536-978D-49BBE4D2764B}" srcOrd="10" destOrd="0" presId="urn:microsoft.com/office/officeart/2008/layout/PictureStrips"/>
    <dgm:cxn modelId="{8089851E-59A4-4DF3-A03F-B7BF4F6786C7}" type="presParOf" srcId="{816382D8-3834-4536-978D-49BBE4D2764B}" destId="{C9BCCDB3-B950-4219-9A53-8B2C83764D7F}" srcOrd="0" destOrd="0" presId="urn:microsoft.com/office/officeart/2008/layout/PictureStrips"/>
    <dgm:cxn modelId="{1F5FD216-04AC-41FA-A994-005D803C7DEE}" type="presParOf" srcId="{816382D8-3834-4536-978D-49BBE4D2764B}" destId="{27F8E162-D460-45FF-BF16-6CA6627D0160}" srcOrd="1" destOrd="0" presId="urn:microsoft.com/office/officeart/2008/layout/PictureStrips"/>
    <dgm:cxn modelId="{6E4E2424-4D4B-4F46-B26F-369F0FF15A14}" type="presParOf" srcId="{2BCFCC66-5403-4FA0-9E9B-9F6013EC9A74}" destId="{54C840DE-42F6-4404-83A6-5A36DE2ABCA1}" srcOrd="11" destOrd="0" presId="urn:microsoft.com/office/officeart/2008/layout/PictureStrips"/>
    <dgm:cxn modelId="{B2F315ED-1AC5-4FEB-A26A-F7E581A1B666}" type="presParOf" srcId="{2BCFCC66-5403-4FA0-9E9B-9F6013EC9A74}" destId="{82CCE539-E1B5-4939-8748-20391F058DEB}" srcOrd="12" destOrd="0" presId="urn:microsoft.com/office/officeart/2008/layout/PictureStrips"/>
    <dgm:cxn modelId="{D492B9EE-7114-4E38-B708-3D2C8B5053C4}" type="presParOf" srcId="{82CCE539-E1B5-4939-8748-20391F058DEB}" destId="{BF42E7B5-784C-4F28-B657-B75CAF838964}" srcOrd="0" destOrd="0" presId="urn:microsoft.com/office/officeart/2008/layout/PictureStrips"/>
    <dgm:cxn modelId="{EC4AAA93-6B9C-48B4-A08C-AACB8E529DD2}" type="presParOf" srcId="{82CCE539-E1B5-4939-8748-20391F058DEB}" destId="{EEB9F2A9-9597-4B55-96CA-79339FEBD59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17D32-5235-449A-9130-7CC79A09E19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F5B7D9-9F64-452B-B67F-14FDD83B505C}">
      <dgm:prSet phldrT="[Texto]" custT="1"/>
      <dgm:spPr/>
      <dgm:t>
        <a:bodyPr/>
        <a:lstStyle/>
        <a:p>
          <a:r>
            <a:rPr lang="es-ES" sz="2000" dirty="0" smtClean="0"/>
            <a:t>Comité de Participación Ciudadana</a:t>
          </a:r>
          <a:endParaRPr lang="es-ES" sz="2000" dirty="0"/>
        </a:p>
      </dgm:t>
    </dgm:pt>
    <dgm:pt modelId="{C7B67A81-1CB9-4C41-8700-114D09F207B6}" type="parTrans" cxnId="{24296395-E3D0-4F0B-BFA9-9A72BA3FC4EE}">
      <dgm:prSet/>
      <dgm:spPr/>
      <dgm:t>
        <a:bodyPr/>
        <a:lstStyle/>
        <a:p>
          <a:endParaRPr lang="es-ES"/>
        </a:p>
      </dgm:t>
    </dgm:pt>
    <dgm:pt modelId="{BEBF8490-1B0B-41AA-BA4C-83A41A80A3A3}" type="sibTrans" cxnId="{24296395-E3D0-4F0B-BFA9-9A72BA3FC4EE}">
      <dgm:prSet/>
      <dgm:spPr/>
      <dgm:t>
        <a:bodyPr/>
        <a:lstStyle/>
        <a:p>
          <a:endParaRPr lang="es-ES"/>
        </a:p>
      </dgm:t>
    </dgm:pt>
    <dgm:pt modelId="{462E5BBA-BBF2-422C-B483-9C2EDDB5BD58}">
      <dgm:prSet phldrT="[Texto]" custT="1"/>
      <dgm:spPr/>
      <dgm:t>
        <a:bodyPr/>
        <a:lstStyle/>
        <a:p>
          <a:r>
            <a:rPr lang="es-ES" sz="2000" dirty="0" smtClean="0"/>
            <a:t>Comité Rector del SNF</a:t>
          </a:r>
          <a:endParaRPr lang="es-ES" sz="2000" dirty="0"/>
        </a:p>
      </dgm:t>
    </dgm:pt>
    <dgm:pt modelId="{A254F51E-4335-425C-B41E-0BB107AB6B1B}" type="parTrans" cxnId="{2B03EB8D-0790-481F-905E-5AA87BFD453B}">
      <dgm:prSet/>
      <dgm:spPr/>
      <dgm:t>
        <a:bodyPr/>
        <a:lstStyle/>
        <a:p>
          <a:endParaRPr lang="es-ES"/>
        </a:p>
      </dgm:t>
    </dgm:pt>
    <dgm:pt modelId="{99AD3962-3F6C-4998-AFCA-6C98AA93A718}" type="sibTrans" cxnId="{2B03EB8D-0790-481F-905E-5AA87BFD453B}">
      <dgm:prSet/>
      <dgm:spPr/>
      <dgm:t>
        <a:bodyPr/>
        <a:lstStyle/>
        <a:p>
          <a:endParaRPr lang="es-ES"/>
        </a:p>
      </dgm:t>
    </dgm:pt>
    <dgm:pt modelId="{D21E7063-36C6-49D2-BDFB-CD42144F8E7E}">
      <dgm:prSet phldrT="[Texto]" custT="1"/>
      <dgm:spPr/>
      <dgm:t>
        <a:bodyPr/>
        <a:lstStyle/>
        <a:p>
          <a:r>
            <a:rPr lang="es-ES" sz="2000" dirty="0" smtClean="0"/>
            <a:t>Sistemas Locales Anticorrupción</a:t>
          </a:r>
          <a:endParaRPr lang="es-ES" sz="2000" dirty="0"/>
        </a:p>
      </dgm:t>
    </dgm:pt>
    <dgm:pt modelId="{C2CE8ED3-CD52-4084-B406-8CB4512288A3}" type="parTrans" cxnId="{AE630D2D-AD99-485D-8068-7A7951149D5F}">
      <dgm:prSet/>
      <dgm:spPr/>
      <dgm:t>
        <a:bodyPr/>
        <a:lstStyle/>
        <a:p>
          <a:endParaRPr lang="es-ES"/>
        </a:p>
      </dgm:t>
    </dgm:pt>
    <dgm:pt modelId="{F00F278B-FB3E-4A48-9F88-6BE408952EBE}" type="sibTrans" cxnId="{AE630D2D-AD99-485D-8068-7A7951149D5F}">
      <dgm:prSet/>
      <dgm:spPr/>
      <dgm:t>
        <a:bodyPr/>
        <a:lstStyle/>
        <a:p>
          <a:endParaRPr lang="es-ES"/>
        </a:p>
      </dgm:t>
    </dgm:pt>
    <dgm:pt modelId="{05C5D11A-E07B-4677-97BC-839515F555AC}">
      <dgm:prSet phldrT="[Texto]" custT="1"/>
      <dgm:spPr/>
      <dgm:t>
        <a:bodyPr/>
        <a:lstStyle/>
        <a:p>
          <a:r>
            <a:rPr lang="es-ES" sz="2000" dirty="0" smtClean="0"/>
            <a:t>Comité Coordinador</a:t>
          </a:r>
          <a:endParaRPr lang="es-ES" sz="2000" dirty="0"/>
        </a:p>
      </dgm:t>
    </dgm:pt>
    <dgm:pt modelId="{3815DA66-359B-4DB5-93D5-4F76CF560FBE}" type="parTrans" cxnId="{63812704-6F83-4F0F-ADCC-C87CEBAD1EF2}">
      <dgm:prSet/>
      <dgm:spPr/>
      <dgm:t>
        <a:bodyPr/>
        <a:lstStyle/>
        <a:p>
          <a:endParaRPr lang="es-ES"/>
        </a:p>
      </dgm:t>
    </dgm:pt>
    <dgm:pt modelId="{9625CD30-05A0-4E7F-9203-10AC1C672C18}" type="sibTrans" cxnId="{63812704-6F83-4F0F-ADCC-C87CEBAD1EF2}">
      <dgm:prSet/>
      <dgm:spPr/>
      <dgm:t>
        <a:bodyPr/>
        <a:lstStyle/>
        <a:p>
          <a:endParaRPr lang="es-ES"/>
        </a:p>
      </dgm:t>
    </dgm:pt>
    <dgm:pt modelId="{A9F02CF7-48AF-49C0-AC68-5FE240036423}" type="pres">
      <dgm:prSet presAssocID="{40617D32-5235-449A-9130-7CC79A09E1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2C66EBC-0D7C-4FF5-9F98-C8378639EBC2}" type="pres">
      <dgm:prSet presAssocID="{76F5B7D9-9F64-452B-B67F-14FDD83B505C}" presName="dummy" presStyleCnt="0"/>
      <dgm:spPr/>
    </dgm:pt>
    <dgm:pt modelId="{316F637A-DA86-49A5-A98C-66B7E6B0410C}" type="pres">
      <dgm:prSet presAssocID="{76F5B7D9-9F64-452B-B67F-14FDD83B505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144258-71EB-4681-B9DE-598E9A825844}" type="pres">
      <dgm:prSet presAssocID="{BEBF8490-1B0B-41AA-BA4C-83A41A80A3A3}" presName="sibTrans" presStyleLbl="node1" presStyleIdx="0" presStyleCnt="4"/>
      <dgm:spPr/>
      <dgm:t>
        <a:bodyPr/>
        <a:lstStyle/>
        <a:p>
          <a:endParaRPr lang="es-ES"/>
        </a:p>
      </dgm:t>
    </dgm:pt>
    <dgm:pt modelId="{2F0BE101-1945-4018-B1C4-633E9DEBC43E}" type="pres">
      <dgm:prSet presAssocID="{462E5BBA-BBF2-422C-B483-9C2EDDB5BD58}" presName="dummy" presStyleCnt="0"/>
      <dgm:spPr/>
    </dgm:pt>
    <dgm:pt modelId="{D716B4A2-3238-47D2-84EC-2E2CA1A3B524}" type="pres">
      <dgm:prSet presAssocID="{462E5BBA-BBF2-422C-B483-9C2EDDB5BD5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76638C-FA64-40D2-B59E-FC49F4D8A38A}" type="pres">
      <dgm:prSet presAssocID="{99AD3962-3F6C-4998-AFCA-6C98AA93A718}" presName="sibTrans" presStyleLbl="node1" presStyleIdx="1" presStyleCnt="4"/>
      <dgm:spPr/>
      <dgm:t>
        <a:bodyPr/>
        <a:lstStyle/>
        <a:p>
          <a:endParaRPr lang="es-ES"/>
        </a:p>
      </dgm:t>
    </dgm:pt>
    <dgm:pt modelId="{70890C94-219A-4A27-9748-02A35D2C66BA}" type="pres">
      <dgm:prSet presAssocID="{D21E7063-36C6-49D2-BDFB-CD42144F8E7E}" presName="dummy" presStyleCnt="0"/>
      <dgm:spPr/>
    </dgm:pt>
    <dgm:pt modelId="{E5D27EE8-C343-40D5-A9A8-09925A57D6A3}" type="pres">
      <dgm:prSet presAssocID="{D21E7063-36C6-49D2-BDFB-CD42144F8E7E}" presName="node" presStyleLbl="revTx" presStyleIdx="2" presStyleCnt="4" custScaleX="1146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957681-97C6-47E0-80C2-DC56CE71A90E}" type="pres">
      <dgm:prSet presAssocID="{F00F278B-FB3E-4A48-9F88-6BE408952EBE}" presName="sibTrans" presStyleLbl="node1" presStyleIdx="2" presStyleCnt="4"/>
      <dgm:spPr/>
      <dgm:t>
        <a:bodyPr/>
        <a:lstStyle/>
        <a:p>
          <a:endParaRPr lang="es-ES"/>
        </a:p>
      </dgm:t>
    </dgm:pt>
    <dgm:pt modelId="{EBB9C182-5A88-4899-872D-06838190612B}" type="pres">
      <dgm:prSet presAssocID="{05C5D11A-E07B-4677-97BC-839515F555AC}" presName="dummy" presStyleCnt="0"/>
      <dgm:spPr/>
    </dgm:pt>
    <dgm:pt modelId="{9C92103A-845E-4500-87E1-FF3E3412B6FD}" type="pres">
      <dgm:prSet presAssocID="{05C5D11A-E07B-4677-97BC-839515F555A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8F7A76-FA67-454B-AD1B-6C3626D7D22C}" type="pres">
      <dgm:prSet presAssocID="{9625CD30-05A0-4E7F-9203-10AC1C672C18}" presName="sibTrans" presStyleLbl="node1" presStyleIdx="3" presStyleCnt="4" custLinFactNeighborY="0"/>
      <dgm:spPr/>
      <dgm:t>
        <a:bodyPr/>
        <a:lstStyle/>
        <a:p>
          <a:endParaRPr lang="es-ES"/>
        </a:p>
      </dgm:t>
    </dgm:pt>
  </dgm:ptLst>
  <dgm:cxnLst>
    <dgm:cxn modelId="{32B433B2-78E1-451F-A342-1E8D04ABDE84}" type="presOf" srcId="{D21E7063-36C6-49D2-BDFB-CD42144F8E7E}" destId="{E5D27EE8-C343-40D5-A9A8-09925A57D6A3}" srcOrd="0" destOrd="0" presId="urn:microsoft.com/office/officeart/2005/8/layout/cycle1"/>
    <dgm:cxn modelId="{AE630D2D-AD99-485D-8068-7A7951149D5F}" srcId="{40617D32-5235-449A-9130-7CC79A09E19A}" destId="{D21E7063-36C6-49D2-BDFB-CD42144F8E7E}" srcOrd="2" destOrd="0" parTransId="{C2CE8ED3-CD52-4084-B406-8CB4512288A3}" sibTransId="{F00F278B-FB3E-4A48-9F88-6BE408952EBE}"/>
    <dgm:cxn modelId="{0737F14B-8AF2-46CF-8C9F-48C1992D0F13}" type="presOf" srcId="{BEBF8490-1B0B-41AA-BA4C-83A41A80A3A3}" destId="{D4144258-71EB-4681-B9DE-598E9A825844}" srcOrd="0" destOrd="0" presId="urn:microsoft.com/office/officeart/2005/8/layout/cycle1"/>
    <dgm:cxn modelId="{89A4FDEC-0F3B-4576-9135-0EC1C5AE5249}" type="presOf" srcId="{40617D32-5235-449A-9130-7CC79A09E19A}" destId="{A9F02CF7-48AF-49C0-AC68-5FE240036423}" srcOrd="0" destOrd="0" presId="urn:microsoft.com/office/officeart/2005/8/layout/cycle1"/>
    <dgm:cxn modelId="{2B03EB8D-0790-481F-905E-5AA87BFD453B}" srcId="{40617D32-5235-449A-9130-7CC79A09E19A}" destId="{462E5BBA-BBF2-422C-B483-9C2EDDB5BD58}" srcOrd="1" destOrd="0" parTransId="{A254F51E-4335-425C-B41E-0BB107AB6B1B}" sibTransId="{99AD3962-3F6C-4998-AFCA-6C98AA93A718}"/>
    <dgm:cxn modelId="{50399405-32B1-4D22-81A4-84CB9DE4454C}" type="presOf" srcId="{F00F278B-FB3E-4A48-9F88-6BE408952EBE}" destId="{93957681-97C6-47E0-80C2-DC56CE71A90E}" srcOrd="0" destOrd="0" presId="urn:microsoft.com/office/officeart/2005/8/layout/cycle1"/>
    <dgm:cxn modelId="{24431E6D-EE4D-4B2A-B165-58C87B94A364}" type="presOf" srcId="{99AD3962-3F6C-4998-AFCA-6C98AA93A718}" destId="{7476638C-FA64-40D2-B59E-FC49F4D8A38A}" srcOrd="0" destOrd="0" presId="urn:microsoft.com/office/officeart/2005/8/layout/cycle1"/>
    <dgm:cxn modelId="{70F46BF9-6AE1-45C2-9F98-EDBBE95084CE}" type="presOf" srcId="{9625CD30-05A0-4E7F-9203-10AC1C672C18}" destId="{9F8F7A76-FA67-454B-AD1B-6C3626D7D22C}" srcOrd="0" destOrd="0" presId="urn:microsoft.com/office/officeart/2005/8/layout/cycle1"/>
    <dgm:cxn modelId="{EAEB7ADB-4020-48B6-A261-D96E8FE095D7}" type="presOf" srcId="{05C5D11A-E07B-4677-97BC-839515F555AC}" destId="{9C92103A-845E-4500-87E1-FF3E3412B6FD}" srcOrd="0" destOrd="0" presId="urn:microsoft.com/office/officeart/2005/8/layout/cycle1"/>
    <dgm:cxn modelId="{5F6FF7F3-7C9A-4538-89A0-CF4DA19B52BF}" type="presOf" srcId="{462E5BBA-BBF2-422C-B483-9C2EDDB5BD58}" destId="{D716B4A2-3238-47D2-84EC-2E2CA1A3B524}" srcOrd="0" destOrd="0" presId="urn:microsoft.com/office/officeart/2005/8/layout/cycle1"/>
    <dgm:cxn modelId="{63812704-6F83-4F0F-ADCC-C87CEBAD1EF2}" srcId="{40617D32-5235-449A-9130-7CC79A09E19A}" destId="{05C5D11A-E07B-4677-97BC-839515F555AC}" srcOrd="3" destOrd="0" parTransId="{3815DA66-359B-4DB5-93D5-4F76CF560FBE}" sibTransId="{9625CD30-05A0-4E7F-9203-10AC1C672C18}"/>
    <dgm:cxn modelId="{6EE79984-6864-4305-A15E-D6EF3B186E4F}" type="presOf" srcId="{76F5B7D9-9F64-452B-B67F-14FDD83B505C}" destId="{316F637A-DA86-49A5-A98C-66B7E6B0410C}" srcOrd="0" destOrd="0" presId="urn:microsoft.com/office/officeart/2005/8/layout/cycle1"/>
    <dgm:cxn modelId="{24296395-E3D0-4F0B-BFA9-9A72BA3FC4EE}" srcId="{40617D32-5235-449A-9130-7CC79A09E19A}" destId="{76F5B7D9-9F64-452B-B67F-14FDD83B505C}" srcOrd="0" destOrd="0" parTransId="{C7B67A81-1CB9-4C41-8700-114D09F207B6}" sibTransId="{BEBF8490-1B0B-41AA-BA4C-83A41A80A3A3}"/>
    <dgm:cxn modelId="{4907EC0A-6672-4C21-A096-BF8BD4346370}" type="presParOf" srcId="{A9F02CF7-48AF-49C0-AC68-5FE240036423}" destId="{22C66EBC-0D7C-4FF5-9F98-C8378639EBC2}" srcOrd="0" destOrd="0" presId="urn:microsoft.com/office/officeart/2005/8/layout/cycle1"/>
    <dgm:cxn modelId="{EAA96020-D085-493F-99A4-31E7A3DD8C5D}" type="presParOf" srcId="{A9F02CF7-48AF-49C0-AC68-5FE240036423}" destId="{316F637A-DA86-49A5-A98C-66B7E6B0410C}" srcOrd="1" destOrd="0" presId="urn:microsoft.com/office/officeart/2005/8/layout/cycle1"/>
    <dgm:cxn modelId="{1DEB81E2-FCAB-4310-A499-02DAD21BDCCB}" type="presParOf" srcId="{A9F02CF7-48AF-49C0-AC68-5FE240036423}" destId="{D4144258-71EB-4681-B9DE-598E9A825844}" srcOrd="2" destOrd="0" presId="urn:microsoft.com/office/officeart/2005/8/layout/cycle1"/>
    <dgm:cxn modelId="{3D6905C5-6963-4CB1-9AB6-A472D0FC97F0}" type="presParOf" srcId="{A9F02CF7-48AF-49C0-AC68-5FE240036423}" destId="{2F0BE101-1945-4018-B1C4-633E9DEBC43E}" srcOrd="3" destOrd="0" presId="urn:microsoft.com/office/officeart/2005/8/layout/cycle1"/>
    <dgm:cxn modelId="{F9F6174E-286E-4A7D-A0D8-9856CCBAD242}" type="presParOf" srcId="{A9F02CF7-48AF-49C0-AC68-5FE240036423}" destId="{D716B4A2-3238-47D2-84EC-2E2CA1A3B524}" srcOrd="4" destOrd="0" presId="urn:microsoft.com/office/officeart/2005/8/layout/cycle1"/>
    <dgm:cxn modelId="{A91F2A26-53C6-486C-ADFC-BC17F8B523C1}" type="presParOf" srcId="{A9F02CF7-48AF-49C0-AC68-5FE240036423}" destId="{7476638C-FA64-40D2-B59E-FC49F4D8A38A}" srcOrd="5" destOrd="0" presId="urn:microsoft.com/office/officeart/2005/8/layout/cycle1"/>
    <dgm:cxn modelId="{6C0F176C-99DB-443F-9B11-D96D20A30E6D}" type="presParOf" srcId="{A9F02CF7-48AF-49C0-AC68-5FE240036423}" destId="{70890C94-219A-4A27-9748-02A35D2C66BA}" srcOrd="6" destOrd="0" presId="urn:microsoft.com/office/officeart/2005/8/layout/cycle1"/>
    <dgm:cxn modelId="{959948FC-505D-4A42-960D-B3AFB68A92E2}" type="presParOf" srcId="{A9F02CF7-48AF-49C0-AC68-5FE240036423}" destId="{E5D27EE8-C343-40D5-A9A8-09925A57D6A3}" srcOrd="7" destOrd="0" presId="urn:microsoft.com/office/officeart/2005/8/layout/cycle1"/>
    <dgm:cxn modelId="{FE6D40F4-D538-4748-8733-EC3E8A704288}" type="presParOf" srcId="{A9F02CF7-48AF-49C0-AC68-5FE240036423}" destId="{93957681-97C6-47E0-80C2-DC56CE71A90E}" srcOrd="8" destOrd="0" presId="urn:microsoft.com/office/officeart/2005/8/layout/cycle1"/>
    <dgm:cxn modelId="{2B0B06BE-BC36-472B-9C76-D5AD8FE1854A}" type="presParOf" srcId="{A9F02CF7-48AF-49C0-AC68-5FE240036423}" destId="{EBB9C182-5A88-4899-872D-06838190612B}" srcOrd="9" destOrd="0" presId="urn:microsoft.com/office/officeart/2005/8/layout/cycle1"/>
    <dgm:cxn modelId="{FD59DF37-9E69-4CD2-8B7F-68FD0B4EC86F}" type="presParOf" srcId="{A9F02CF7-48AF-49C0-AC68-5FE240036423}" destId="{9C92103A-845E-4500-87E1-FF3E3412B6FD}" srcOrd="10" destOrd="0" presId="urn:microsoft.com/office/officeart/2005/8/layout/cycle1"/>
    <dgm:cxn modelId="{7B006766-991A-4BB0-9D26-E71BD3438C91}" type="presParOf" srcId="{A9F02CF7-48AF-49C0-AC68-5FE240036423}" destId="{9F8F7A76-FA67-454B-AD1B-6C3626D7D22C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5B7F49-7302-40E0-A706-45E74C60189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5D29AF-7B64-4F25-87E2-87968CFB6A15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Servidores públicos</a:t>
          </a:r>
          <a:endParaRPr lang="es-ES" dirty="0">
            <a:solidFill>
              <a:schemeClr val="bg1"/>
            </a:solidFill>
          </a:endParaRPr>
        </a:p>
      </dgm:t>
    </dgm:pt>
    <dgm:pt modelId="{125A4D16-7EA0-45B5-816F-E323BD3357AF}" type="parTrans" cxnId="{0C9C3874-0D0C-41EA-8AB8-E674C660453D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AEE4B03-E80D-4275-BBF5-E52981FB52A0}" type="sibTrans" cxnId="{0C9C3874-0D0C-41EA-8AB8-E674C660453D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8BE32F53-E5BB-481C-92EC-6505968ACF0C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Personas físicas </a:t>
          </a:r>
          <a:endParaRPr lang="es-ES" dirty="0">
            <a:solidFill>
              <a:schemeClr val="bg1"/>
            </a:solidFill>
          </a:endParaRPr>
        </a:p>
      </dgm:t>
    </dgm:pt>
    <dgm:pt modelId="{8F1D1172-44AD-4F5C-ABF2-4420FF1926B7}" type="parTrans" cxnId="{74E4D27F-4094-4CE4-A4FF-44C56C4145F3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87C494C-FD46-4C6F-834F-0A31BA6983F7}" type="sibTrans" cxnId="{74E4D27F-4094-4CE4-A4FF-44C56C4145F3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EE2C7C29-39A4-407B-9100-CE8536303D8A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Personas morales</a:t>
          </a:r>
          <a:endParaRPr lang="es-ES" dirty="0">
            <a:solidFill>
              <a:schemeClr val="bg1"/>
            </a:solidFill>
          </a:endParaRPr>
        </a:p>
      </dgm:t>
    </dgm:pt>
    <dgm:pt modelId="{799C0160-BC52-4A52-A93F-E90F4400D7E8}" type="parTrans" cxnId="{ED8CFC6E-AB7C-48FC-A136-D83F04DED87D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4BEBDF6-0DB9-4E2B-B708-FC79751472AD}" type="sibTrans" cxnId="{ED8CFC6E-AB7C-48FC-A136-D83F04DED87D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AF7F5ADF-6713-4544-AD8C-E8C8D2D9C86F}" type="pres">
      <dgm:prSet presAssocID="{2D5B7F49-7302-40E0-A706-45E74C60189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241E6E5-F0E8-49E6-9DB8-263542744110}" type="pres">
      <dgm:prSet presAssocID="{7D5D29AF-7B64-4F25-87E2-87968CFB6A15}" presName="thickLine" presStyleLbl="alignNode1" presStyleIdx="0" presStyleCnt="3"/>
      <dgm:spPr/>
    </dgm:pt>
    <dgm:pt modelId="{BCB7A94D-0715-498B-87FB-C0DF9CEB4BCF}" type="pres">
      <dgm:prSet presAssocID="{7D5D29AF-7B64-4F25-87E2-87968CFB6A15}" presName="horz1" presStyleCnt="0"/>
      <dgm:spPr/>
    </dgm:pt>
    <dgm:pt modelId="{6A855CA6-4035-4E98-B69B-FC4880D43F15}" type="pres">
      <dgm:prSet presAssocID="{7D5D29AF-7B64-4F25-87E2-87968CFB6A15}" presName="tx1" presStyleLbl="revTx" presStyleIdx="0" presStyleCnt="3"/>
      <dgm:spPr/>
      <dgm:t>
        <a:bodyPr/>
        <a:lstStyle/>
        <a:p>
          <a:endParaRPr lang="es-ES"/>
        </a:p>
      </dgm:t>
    </dgm:pt>
    <dgm:pt modelId="{0CC83CBF-E384-4122-BD3F-CFC51F7C0A03}" type="pres">
      <dgm:prSet presAssocID="{7D5D29AF-7B64-4F25-87E2-87968CFB6A15}" presName="vert1" presStyleCnt="0"/>
      <dgm:spPr/>
    </dgm:pt>
    <dgm:pt modelId="{0D356FC5-31E4-46F3-A15B-2A588BD70F73}" type="pres">
      <dgm:prSet presAssocID="{8BE32F53-E5BB-481C-92EC-6505968ACF0C}" presName="thickLine" presStyleLbl="alignNode1" presStyleIdx="1" presStyleCnt="3"/>
      <dgm:spPr/>
    </dgm:pt>
    <dgm:pt modelId="{ECFAF8A2-BDB9-426E-9EDE-9F3C8D7C3AA6}" type="pres">
      <dgm:prSet presAssocID="{8BE32F53-E5BB-481C-92EC-6505968ACF0C}" presName="horz1" presStyleCnt="0"/>
      <dgm:spPr/>
    </dgm:pt>
    <dgm:pt modelId="{21C322EF-E7A5-4CE7-BB69-BAFFC794A4CB}" type="pres">
      <dgm:prSet presAssocID="{8BE32F53-E5BB-481C-92EC-6505968ACF0C}" presName="tx1" presStyleLbl="revTx" presStyleIdx="1" presStyleCnt="3"/>
      <dgm:spPr/>
      <dgm:t>
        <a:bodyPr/>
        <a:lstStyle/>
        <a:p>
          <a:endParaRPr lang="es-ES"/>
        </a:p>
      </dgm:t>
    </dgm:pt>
    <dgm:pt modelId="{3C1E1F06-D585-47A5-B123-9A4B0172F1DB}" type="pres">
      <dgm:prSet presAssocID="{8BE32F53-E5BB-481C-92EC-6505968ACF0C}" presName="vert1" presStyleCnt="0"/>
      <dgm:spPr/>
    </dgm:pt>
    <dgm:pt modelId="{D71F8F48-6DE7-4B45-8FF1-C789FEA24FF3}" type="pres">
      <dgm:prSet presAssocID="{EE2C7C29-39A4-407B-9100-CE8536303D8A}" presName="thickLine" presStyleLbl="alignNode1" presStyleIdx="2" presStyleCnt="3"/>
      <dgm:spPr/>
    </dgm:pt>
    <dgm:pt modelId="{57649935-7719-42A5-AB08-87B1464DA1D9}" type="pres">
      <dgm:prSet presAssocID="{EE2C7C29-39A4-407B-9100-CE8536303D8A}" presName="horz1" presStyleCnt="0"/>
      <dgm:spPr/>
    </dgm:pt>
    <dgm:pt modelId="{F3DED600-B788-43E4-AE93-689081CB9F5A}" type="pres">
      <dgm:prSet presAssocID="{EE2C7C29-39A4-407B-9100-CE8536303D8A}" presName="tx1" presStyleLbl="revTx" presStyleIdx="2" presStyleCnt="3"/>
      <dgm:spPr/>
      <dgm:t>
        <a:bodyPr/>
        <a:lstStyle/>
        <a:p>
          <a:endParaRPr lang="es-ES"/>
        </a:p>
      </dgm:t>
    </dgm:pt>
    <dgm:pt modelId="{07D3E4D3-EDA6-43B5-9F1B-EFC8F86EEE1E}" type="pres">
      <dgm:prSet presAssocID="{EE2C7C29-39A4-407B-9100-CE8536303D8A}" presName="vert1" presStyleCnt="0"/>
      <dgm:spPr/>
    </dgm:pt>
  </dgm:ptLst>
  <dgm:cxnLst>
    <dgm:cxn modelId="{ED5DA107-F07A-4FC1-9651-CE454D6C27D0}" type="presOf" srcId="{7D5D29AF-7B64-4F25-87E2-87968CFB6A15}" destId="{6A855CA6-4035-4E98-B69B-FC4880D43F15}" srcOrd="0" destOrd="0" presId="urn:microsoft.com/office/officeart/2008/layout/LinedList"/>
    <dgm:cxn modelId="{0C9C3874-0D0C-41EA-8AB8-E674C660453D}" srcId="{2D5B7F49-7302-40E0-A706-45E74C601895}" destId="{7D5D29AF-7B64-4F25-87E2-87968CFB6A15}" srcOrd="0" destOrd="0" parTransId="{125A4D16-7EA0-45B5-816F-E323BD3357AF}" sibTransId="{7AEE4B03-E80D-4275-BBF5-E52981FB52A0}"/>
    <dgm:cxn modelId="{825672D4-9103-4C63-B2D8-0ACF06FA75EC}" type="presOf" srcId="{EE2C7C29-39A4-407B-9100-CE8536303D8A}" destId="{F3DED600-B788-43E4-AE93-689081CB9F5A}" srcOrd="0" destOrd="0" presId="urn:microsoft.com/office/officeart/2008/layout/LinedList"/>
    <dgm:cxn modelId="{ED8CFC6E-AB7C-48FC-A136-D83F04DED87D}" srcId="{2D5B7F49-7302-40E0-A706-45E74C601895}" destId="{EE2C7C29-39A4-407B-9100-CE8536303D8A}" srcOrd="2" destOrd="0" parTransId="{799C0160-BC52-4A52-A93F-E90F4400D7E8}" sibTransId="{74BEBDF6-0DB9-4E2B-B708-FC79751472AD}"/>
    <dgm:cxn modelId="{3B60E948-B0E7-4DDF-A19C-7B638DA5096D}" type="presOf" srcId="{2D5B7F49-7302-40E0-A706-45E74C601895}" destId="{AF7F5ADF-6713-4544-AD8C-E8C8D2D9C86F}" srcOrd="0" destOrd="0" presId="urn:microsoft.com/office/officeart/2008/layout/LinedList"/>
    <dgm:cxn modelId="{74E4D27F-4094-4CE4-A4FF-44C56C4145F3}" srcId="{2D5B7F49-7302-40E0-A706-45E74C601895}" destId="{8BE32F53-E5BB-481C-92EC-6505968ACF0C}" srcOrd="1" destOrd="0" parTransId="{8F1D1172-44AD-4F5C-ABF2-4420FF1926B7}" sibTransId="{087C494C-FD46-4C6F-834F-0A31BA6983F7}"/>
    <dgm:cxn modelId="{16B38B79-CFAD-4623-AE78-2A3BB4004FFD}" type="presOf" srcId="{8BE32F53-E5BB-481C-92EC-6505968ACF0C}" destId="{21C322EF-E7A5-4CE7-BB69-BAFFC794A4CB}" srcOrd="0" destOrd="0" presId="urn:microsoft.com/office/officeart/2008/layout/LinedList"/>
    <dgm:cxn modelId="{E57DA460-0EF2-4A83-B7AD-3B099C0833C6}" type="presParOf" srcId="{AF7F5ADF-6713-4544-AD8C-E8C8D2D9C86F}" destId="{E241E6E5-F0E8-49E6-9DB8-263542744110}" srcOrd="0" destOrd="0" presId="urn:microsoft.com/office/officeart/2008/layout/LinedList"/>
    <dgm:cxn modelId="{41713606-7822-41C0-871F-83C46CB42358}" type="presParOf" srcId="{AF7F5ADF-6713-4544-AD8C-E8C8D2D9C86F}" destId="{BCB7A94D-0715-498B-87FB-C0DF9CEB4BCF}" srcOrd="1" destOrd="0" presId="urn:microsoft.com/office/officeart/2008/layout/LinedList"/>
    <dgm:cxn modelId="{EA3985A7-21B3-4F8A-864A-2B58108D48FB}" type="presParOf" srcId="{BCB7A94D-0715-498B-87FB-C0DF9CEB4BCF}" destId="{6A855CA6-4035-4E98-B69B-FC4880D43F15}" srcOrd="0" destOrd="0" presId="urn:microsoft.com/office/officeart/2008/layout/LinedList"/>
    <dgm:cxn modelId="{53A99EEF-3E18-4CE3-8B24-94930C21B8B4}" type="presParOf" srcId="{BCB7A94D-0715-498B-87FB-C0DF9CEB4BCF}" destId="{0CC83CBF-E384-4122-BD3F-CFC51F7C0A03}" srcOrd="1" destOrd="0" presId="urn:microsoft.com/office/officeart/2008/layout/LinedList"/>
    <dgm:cxn modelId="{226E1E63-075E-4367-8726-11D84A6F4A6C}" type="presParOf" srcId="{AF7F5ADF-6713-4544-AD8C-E8C8D2D9C86F}" destId="{0D356FC5-31E4-46F3-A15B-2A588BD70F73}" srcOrd="2" destOrd="0" presId="urn:microsoft.com/office/officeart/2008/layout/LinedList"/>
    <dgm:cxn modelId="{FD51A53A-0878-48DB-A8A4-4C35231CD173}" type="presParOf" srcId="{AF7F5ADF-6713-4544-AD8C-E8C8D2D9C86F}" destId="{ECFAF8A2-BDB9-426E-9EDE-9F3C8D7C3AA6}" srcOrd="3" destOrd="0" presId="urn:microsoft.com/office/officeart/2008/layout/LinedList"/>
    <dgm:cxn modelId="{55E3237A-DFA0-41DF-8BB4-58E1A7C08788}" type="presParOf" srcId="{ECFAF8A2-BDB9-426E-9EDE-9F3C8D7C3AA6}" destId="{21C322EF-E7A5-4CE7-BB69-BAFFC794A4CB}" srcOrd="0" destOrd="0" presId="urn:microsoft.com/office/officeart/2008/layout/LinedList"/>
    <dgm:cxn modelId="{C08FD906-BB12-422E-B617-F17F2ED64B9A}" type="presParOf" srcId="{ECFAF8A2-BDB9-426E-9EDE-9F3C8D7C3AA6}" destId="{3C1E1F06-D585-47A5-B123-9A4B0172F1DB}" srcOrd="1" destOrd="0" presId="urn:microsoft.com/office/officeart/2008/layout/LinedList"/>
    <dgm:cxn modelId="{DBAD0BD7-A394-4AE7-B363-F40C17DDEE67}" type="presParOf" srcId="{AF7F5ADF-6713-4544-AD8C-E8C8D2D9C86F}" destId="{D71F8F48-6DE7-4B45-8FF1-C789FEA24FF3}" srcOrd="4" destOrd="0" presId="urn:microsoft.com/office/officeart/2008/layout/LinedList"/>
    <dgm:cxn modelId="{8D9F5B1E-11AF-4D4E-BE68-E7652B0D8DF4}" type="presParOf" srcId="{AF7F5ADF-6713-4544-AD8C-E8C8D2D9C86F}" destId="{57649935-7719-42A5-AB08-87B1464DA1D9}" srcOrd="5" destOrd="0" presId="urn:microsoft.com/office/officeart/2008/layout/LinedList"/>
    <dgm:cxn modelId="{6041EA7D-D90A-4BFE-A18E-AD266E17CC13}" type="presParOf" srcId="{57649935-7719-42A5-AB08-87B1464DA1D9}" destId="{F3DED600-B788-43E4-AE93-689081CB9F5A}" srcOrd="0" destOrd="0" presId="urn:microsoft.com/office/officeart/2008/layout/LinedList"/>
    <dgm:cxn modelId="{E31A09B9-B86F-4448-A741-6340DB177B71}" type="presParOf" srcId="{57649935-7719-42A5-AB08-87B1464DA1D9}" destId="{07D3E4D3-EDA6-43B5-9F1B-EFC8F86EEE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3F4395-CFC5-423B-8BB7-15D5F2E09BA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S"/>
        </a:p>
      </dgm:t>
    </dgm:pt>
    <dgm:pt modelId="{FE26E63F-03F7-48B3-BAAC-90ECC5B4F010}">
      <dgm:prSet phldrT="[Texto]" phldr="1"/>
      <dgm:spPr/>
      <dgm:t>
        <a:bodyPr/>
        <a:lstStyle/>
        <a:p>
          <a:endParaRPr lang="es-ES"/>
        </a:p>
      </dgm:t>
    </dgm:pt>
    <dgm:pt modelId="{E8F16C3D-8C80-463A-B3B0-3C7412BD6595}" type="parTrans" cxnId="{615FCD94-5417-49AD-9CEC-7D524FFA2AFC}">
      <dgm:prSet/>
      <dgm:spPr/>
      <dgm:t>
        <a:bodyPr/>
        <a:lstStyle/>
        <a:p>
          <a:endParaRPr lang="es-ES"/>
        </a:p>
      </dgm:t>
    </dgm:pt>
    <dgm:pt modelId="{48D88E5B-26B6-4EFA-B716-054FCF96B942}" type="sibTrans" cxnId="{615FCD94-5417-49AD-9CEC-7D524FFA2AFC}">
      <dgm:prSet/>
      <dgm:spPr/>
      <dgm:t>
        <a:bodyPr/>
        <a:lstStyle/>
        <a:p>
          <a:endParaRPr lang="es-ES"/>
        </a:p>
      </dgm:t>
    </dgm:pt>
    <dgm:pt modelId="{6BF7ECFF-890A-4E82-8DEE-C214BA4DA831}">
      <dgm:prSet phldrT="[Texto]" phldr="1"/>
      <dgm:spPr/>
      <dgm:t>
        <a:bodyPr/>
        <a:lstStyle/>
        <a:p>
          <a:endParaRPr lang="es-ES"/>
        </a:p>
      </dgm:t>
    </dgm:pt>
    <dgm:pt modelId="{6D80A9A6-C81E-4256-98BC-CD0E0D971755}" type="parTrans" cxnId="{35543A8E-E3FE-4E10-B843-8B7F06104F58}">
      <dgm:prSet/>
      <dgm:spPr/>
      <dgm:t>
        <a:bodyPr/>
        <a:lstStyle/>
        <a:p>
          <a:endParaRPr lang="es-ES"/>
        </a:p>
      </dgm:t>
    </dgm:pt>
    <dgm:pt modelId="{5AC111A2-7E7C-4231-AB97-9C1C267DE581}" type="sibTrans" cxnId="{35543A8E-E3FE-4E10-B843-8B7F06104F58}">
      <dgm:prSet/>
      <dgm:spPr/>
      <dgm:t>
        <a:bodyPr/>
        <a:lstStyle/>
        <a:p>
          <a:endParaRPr lang="es-ES"/>
        </a:p>
      </dgm:t>
    </dgm:pt>
    <dgm:pt modelId="{3F733F01-D15E-47BF-A27D-37F239B7172C}">
      <dgm:prSet phldrT="[Texto]" phldr="1"/>
      <dgm:spPr/>
      <dgm:t>
        <a:bodyPr/>
        <a:lstStyle/>
        <a:p>
          <a:endParaRPr lang="es-ES"/>
        </a:p>
      </dgm:t>
    </dgm:pt>
    <dgm:pt modelId="{17FF419E-2177-4EAC-8394-6AE28387F51E}" type="parTrans" cxnId="{416B1C7D-FEDB-4B06-9EA9-EFAE1774EAB7}">
      <dgm:prSet/>
      <dgm:spPr/>
      <dgm:t>
        <a:bodyPr/>
        <a:lstStyle/>
        <a:p>
          <a:endParaRPr lang="es-ES"/>
        </a:p>
      </dgm:t>
    </dgm:pt>
    <dgm:pt modelId="{DD90D11F-3609-49C3-A0B1-28A0774F4343}" type="sibTrans" cxnId="{416B1C7D-FEDB-4B06-9EA9-EFAE1774EAB7}">
      <dgm:prSet/>
      <dgm:spPr/>
      <dgm:t>
        <a:bodyPr/>
        <a:lstStyle/>
        <a:p>
          <a:endParaRPr lang="es-ES"/>
        </a:p>
      </dgm:t>
    </dgm:pt>
    <dgm:pt modelId="{2652E3C6-A785-4991-98E2-46F1A2F998D9}">
      <dgm:prSet phldrT="[Texto]" phldr="1"/>
      <dgm:spPr/>
      <dgm:t>
        <a:bodyPr/>
        <a:lstStyle/>
        <a:p>
          <a:endParaRPr lang="es-ES"/>
        </a:p>
      </dgm:t>
    </dgm:pt>
    <dgm:pt modelId="{B596AD60-F7D8-4C1F-8C3D-B1348E29EAD7}" type="parTrans" cxnId="{56A2415B-246E-464A-A952-D7955AF8B8A4}">
      <dgm:prSet/>
      <dgm:spPr/>
      <dgm:t>
        <a:bodyPr/>
        <a:lstStyle/>
        <a:p>
          <a:endParaRPr lang="es-ES"/>
        </a:p>
      </dgm:t>
    </dgm:pt>
    <dgm:pt modelId="{05037208-C00A-433D-A067-76F35974AFF2}" type="sibTrans" cxnId="{56A2415B-246E-464A-A952-D7955AF8B8A4}">
      <dgm:prSet/>
      <dgm:spPr/>
      <dgm:t>
        <a:bodyPr/>
        <a:lstStyle/>
        <a:p>
          <a:endParaRPr lang="es-ES"/>
        </a:p>
      </dgm:t>
    </dgm:pt>
    <dgm:pt modelId="{A958D300-C82A-4A17-A62C-8157970A14A0}">
      <dgm:prSet phldrT="[Texto]" phldr="1"/>
      <dgm:spPr/>
      <dgm:t>
        <a:bodyPr/>
        <a:lstStyle/>
        <a:p>
          <a:endParaRPr lang="es-ES"/>
        </a:p>
      </dgm:t>
    </dgm:pt>
    <dgm:pt modelId="{4021D069-2C81-47E5-94B8-F880AF680B65}" type="parTrans" cxnId="{42D5ED5E-4039-49E0-A9F5-31D383028B34}">
      <dgm:prSet/>
      <dgm:spPr/>
      <dgm:t>
        <a:bodyPr/>
        <a:lstStyle/>
        <a:p>
          <a:endParaRPr lang="es-ES"/>
        </a:p>
      </dgm:t>
    </dgm:pt>
    <dgm:pt modelId="{4E0FDD81-1D41-47E8-A8DF-003D28B1D465}" type="sibTrans" cxnId="{42D5ED5E-4039-49E0-A9F5-31D383028B34}">
      <dgm:prSet/>
      <dgm:spPr/>
      <dgm:t>
        <a:bodyPr/>
        <a:lstStyle/>
        <a:p>
          <a:endParaRPr lang="es-ES"/>
        </a:p>
      </dgm:t>
    </dgm:pt>
    <dgm:pt modelId="{D793CED2-DE49-4E02-9CDF-C54952D645CB}">
      <dgm:prSet phldrT="[Texto]" phldr="1"/>
      <dgm:spPr/>
      <dgm:t>
        <a:bodyPr/>
        <a:lstStyle/>
        <a:p>
          <a:endParaRPr lang="es-ES" dirty="0"/>
        </a:p>
      </dgm:t>
    </dgm:pt>
    <dgm:pt modelId="{2D7BAB29-2D6C-44DE-B555-2D2AB5B70275}" type="parTrans" cxnId="{67EAD00E-0A6E-4319-B52A-B17CEAF398AF}">
      <dgm:prSet/>
      <dgm:spPr/>
      <dgm:t>
        <a:bodyPr/>
        <a:lstStyle/>
        <a:p>
          <a:endParaRPr lang="es-ES"/>
        </a:p>
      </dgm:t>
    </dgm:pt>
    <dgm:pt modelId="{847CDE32-2474-496D-8728-91561BD184EB}" type="sibTrans" cxnId="{67EAD00E-0A6E-4319-B52A-B17CEAF398AF}">
      <dgm:prSet/>
      <dgm:spPr/>
      <dgm:t>
        <a:bodyPr/>
        <a:lstStyle/>
        <a:p>
          <a:endParaRPr lang="es-ES"/>
        </a:p>
      </dgm:t>
    </dgm:pt>
    <dgm:pt modelId="{7B93145A-8556-488B-A5D4-B76FAE9FD653}" type="pres">
      <dgm:prSet presAssocID="{F43F4395-CFC5-423B-8BB7-15D5F2E09BA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63864060-9C37-4931-BCBB-E74ACAFF13C2}" type="pres">
      <dgm:prSet presAssocID="{FE26E63F-03F7-48B3-BAAC-90ECC5B4F010}" presName="parentText1" presStyleLbl="node1" presStyleIdx="0" presStyleCnt="3" custLinFactNeighborY="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9A3013-0D4C-4F4A-8F72-882B6364E769}" type="pres">
      <dgm:prSet presAssocID="{FE26E63F-03F7-48B3-BAAC-90ECC5B4F01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B9100C-D145-40C0-A4F1-6846D7E91EED}" type="pres">
      <dgm:prSet presAssocID="{3F733F01-D15E-47BF-A27D-37F239B7172C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984533-DB3E-436A-B943-A5751DECAEC2}" type="pres">
      <dgm:prSet presAssocID="{3F733F01-D15E-47BF-A27D-37F239B7172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72DE6C-9C2E-4616-B6AE-017298935863}" type="pres">
      <dgm:prSet presAssocID="{A958D300-C82A-4A17-A62C-8157970A14A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FDD17-FB5F-4C85-BE92-17B7DFD97701}" type="pres">
      <dgm:prSet presAssocID="{A958D300-C82A-4A17-A62C-8157970A14A0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D09BD3-C3B7-4E4E-A234-289484E5E667}" type="presOf" srcId="{FE26E63F-03F7-48B3-BAAC-90ECC5B4F010}" destId="{63864060-9C37-4931-BCBB-E74ACAFF13C2}" srcOrd="0" destOrd="0" presId="urn:microsoft.com/office/officeart/2009/3/layout/IncreasingArrowsProcess"/>
    <dgm:cxn modelId="{56A2415B-246E-464A-A952-D7955AF8B8A4}" srcId="{3F733F01-D15E-47BF-A27D-37F239B7172C}" destId="{2652E3C6-A785-4991-98E2-46F1A2F998D9}" srcOrd="0" destOrd="0" parTransId="{B596AD60-F7D8-4C1F-8C3D-B1348E29EAD7}" sibTransId="{05037208-C00A-433D-A067-76F35974AFF2}"/>
    <dgm:cxn modelId="{67EAD00E-0A6E-4319-B52A-B17CEAF398AF}" srcId="{A958D300-C82A-4A17-A62C-8157970A14A0}" destId="{D793CED2-DE49-4E02-9CDF-C54952D645CB}" srcOrd="0" destOrd="0" parTransId="{2D7BAB29-2D6C-44DE-B555-2D2AB5B70275}" sibTransId="{847CDE32-2474-496D-8728-91561BD184EB}"/>
    <dgm:cxn modelId="{F198982E-7B1A-4A60-94E8-7425D04860D9}" type="presOf" srcId="{6BF7ECFF-890A-4E82-8DEE-C214BA4DA831}" destId="{BD9A3013-0D4C-4F4A-8F72-882B6364E769}" srcOrd="0" destOrd="0" presId="urn:microsoft.com/office/officeart/2009/3/layout/IncreasingArrowsProcess"/>
    <dgm:cxn modelId="{0E7A76B1-476F-4454-8844-AA48183990AE}" type="presOf" srcId="{A958D300-C82A-4A17-A62C-8157970A14A0}" destId="{7F72DE6C-9C2E-4616-B6AE-017298935863}" srcOrd="0" destOrd="0" presId="urn:microsoft.com/office/officeart/2009/3/layout/IncreasingArrowsProcess"/>
    <dgm:cxn modelId="{CB7FCACB-84B1-4963-BE67-3EF3889780CA}" type="presOf" srcId="{2652E3C6-A785-4991-98E2-46F1A2F998D9}" destId="{3B984533-DB3E-436A-B943-A5751DECAEC2}" srcOrd="0" destOrd="0" presId="urn:microsoft.com/office/officeart/2009/3/layout/IncreasingArrowsProcess"/>
    <dgm:cxn modelId="{09BECA78-2AD2-40B7-B1FA-A8BF2DB52EE7}" type="presOf" srcId="{F43F4395-CFC5-423B-8BB7-15D5F2E09BA0}" destId="{7B93145A-8556-488B-A5D4-B76FAE9FD653}" srcOrd="0" destOrd="0" presId="urn:microsoft.com/office/officeart/2009/3/layout/IncreasingArrowsProcess"/>
    <dgm:cxn modelId="{416B1C7D-FEDB-4B06-9EA9-EFAE1774EAB7}" srcId="{F43F4395-CFC5-423B-8BB7-15D5F2E09BA0}" destId="{3F733F01-D15E-47BF-A27D-37F239B7172C}" srcOrd="1" destOrd="0" parTransId="{17FF419E-2177-4EAC-8394-6AE28387F51E}" sibTransId="{DD90D11F-3609-49C3-A0B1-28A0774F4343}"/>
    <dgm:cxn modelId="{29699AC2-9F2E-49E1-9CEA-B21E7399E181}" type="presOf" srcId="{D793CED2-DE49-4E02-9CDF-C54952D645CB}" destId="{9F2FDD17-FB5F-4C85-BE92-17B7DFD97701}" srcOrd="0" destOrd="0" presId="urn:microsoft.com/office/officeart/2009/3/layout/IncreasingArrowsProcess"/>
    <dgm:cxn modelId="{1AEB7D37-A44F-4AA0-8D4C-671F728D1D6C}" type="presOf" srcId="{3F733F01-D15E-47BF-A27D-37F239B7172C}" destId="{C5B9100C-D145-40C0-A4F1-6846D7E91EED}" srcOrd="0" destOrd="0" presId="urn:microsoft.com/office/officeart/2009/3/layout/IncreasingArrowsProcess"/>
    <dgm:cxn modelId="{35543A8E-E3FE-4E10-B843-8B7F06104F58}" srcId="{FE26E63F-03F7-48B3-BAAC-90ECC5B4F010}" destId="{6BF7ECFF-890A-4E82-8DEE-C214BA4DA831}" srcOrd="0" destOrd="0" parTransId="{6D80A9A6-C81E-4256-98BC-CD0E0D971755}" sibTransId="{5AC111A2-7E7C-4231-AB97-9C1C267DE581}"/>
    <dgm:cxn modelId="{42D5ED5E-4039-49E0-A9F5-31D383028B34}" srcId="{F43F4395-CFC5-423B-8BB7-15D5F2E09BA0}" destId="{A958D300-C82A-4A17-A62C-8157970A14A0}" srcOrd="2" destOrd="0" parTransId="{4021D069-2C81-47E5-94B8-F880AF680B65}" sibTransId="{4E0FDD81-1D41-47E8-A8DF-003D28B1D465}"/>
    <dgm:cxn modelId="{615FCD94-5417-49AD-9CEC-7D524FFA2AFC}" srcId="{F43F4395-CFC5-423B-8BB7-15D5F2E09BA0}" destId="{FE26E63F-03F7-48B3-BAAC-90ECC5B4F010}" srcOrd="0" destOrd="0" parTransId="{E8F16C3D-8C80-463A-B3B0-3C7412BD6595}" sibTransId="{48D88E5B-26B6-4EFA-B716-054FCF96B942}"/>
    <dgm:cxn modelId="{7DE1AB5C-3C19-4544-BEA5-2AEF9E774AC7}" type="presParOf" srcId="{7B93145A-8556-488B-A5D4-B76FAE9FD653}" destId="{63864060-9C37-4931-BCBB-E74ACAFF13C2}" srcOrd="0" destOrd="0" presId="urn:microsoft.com/office/officeart/2009/3/layout/IncreasingArrowsProcess"/>
    <dgm:cxn modelId="{0503224A-C867-4E86-AF2E-1658811D4EED}" type="presParOf" srcId="{7B93145A-8556-488B-A5D4-B76FAE9FD653}" destId="{BD9A3013-0D4C-4F4A-8F72-882B6364E769}" srcOrd="1" destOrd="0" presId="urn:microsoft.com/office/officeart/2009/3/layout/IncreasingArrowsProcess"/>
    <dgm:cxn modelId="{F7177034-6034-4561-8BBF-A14A4AB6375E}" type="presParOf" srcId="{7B93145A-8556-488B-A5D4-B76FAE9FD653}" destId="{C5B9100C-D145-40C0-A4F1-6846D7E91EED}" srcOrd="2" destOrd="0" presId="urn:microsoft.com/office/officeart/2009/3/layout/IncreasingArrowsProcess"/>
    <dgm:cxn modelId="{566DD508-AE34-4B0F-B311-94BE5D2360E6}" type="presParOf" srcId="{7B93145A-8556-488B-A5D4-B76FAE9FD653}" destId="{3B984533-DB3E-436A-B943-A5751DECAEC2}" srcOrd="3" destOrd="0" presId="urn:microsoft.com/office/officeart/2009/3/layout/IncreasingArrowsProcess"/>
    <dgm:cxn modelId="{232B700C-17F6-4C08-AA71-AAF207CAC18F}" type="presParOf" srcId="{7B93145A-8556-488B-A5D4-B76FAE9FD653}" destId="{7F72DE6C-9C2E-4616-B6AE-017298935863}" srcOrd="4" destOrd="0" presId="urn:microsoft.com/office/officeart/2009/3/layout/IncreasingArrowsProcess"/>
    <dgm:cxn modelId="{7A21B3A0-E96C-4F30-A933-9ADE811436B6}" type="presParOf" srcId="{7B93145A-8556-488B-A5D4-B76FAE9FD653}" destId="{9F2FDD17-FB5F-4C85-BE92-17B7DFD9770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3598EC-375E-4786-BFEE-A9656FD0FF6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254E57AD-2998-4FC1-8488-2393DACBD377}">
      <dgm:prSet phldrT="[Texto]" custT="1"/>
      <dgm:spPr/>
      <dgm:t>
        <a:bodyPr/>
        <a:lstStyle/>
        <a:p>
          <a:r>
            <a:rPr lang="es-ES" sz="2800" dirty="0" smtClean="0"/>
            <a:t>Integración</a:t>
          </a:r>
          <a:endParaRPr lang="es-ES" sz="2800" dirty="0"/>
        </a:p>
      </dgm:t>
    </dgm:pt>
    <dgm:pt modelId="{B6095243-92E4-47C3-A023-DCBD9BF7AA8E}" type="parTrans" cxnId="{70E98C3D-13F9-4F79-9704-2FA5A2C6B862}">
      <dgm:prSet/>
      <dgm:spPr/>
      <dgm:t>
        <a:bodyPr/>
        <a:lstStyle/>
        <a:p>
          <a:endParaRPr lang="es-ES"/>
        </a:p>
      </dgm:t>
    </dgm:pt>
    <dgm:pt modelId="{4789ACA6-82C1-47B8-A73A-531B5949CE87}" type="sibTrans" cxnId="{70E98C3D-13F9-4F79-9704-2FA5A2C6B862}">
      <dgm:prSet/>
      <dgm:spPr/>
      <dgm:t>
        <a:bodyPr/>
        <a:lstStyle/>
        <a:p>
          <a:endParaRPr lang="es-ES"/>
        </a:p>
      </dgm:t>
    </dgm:pt>
    <dgm:pt modelId="{4741A358-8BD7-4AFD-A016-BC0775FB4163}">
      <dgm:prSet phldrT="[Texto]" custT="1"/>
      <dgm:spPr/>
      <dgm:t>
        <a:bodyPr/>
        <a:lstStyle/>
        <a:p>
          <a:r>
            <a:rPr lang="es-ES" sz="2800" dirty="0" smtClean="0"/>
            <a:t>Substanciación</a:t>
          </a:r>
          <a:endParaRPr lang="es-ES" sz="2800" dirty="0"/>
        </a:p>
      </dgm:t>
    </dgm:pt>
    <dgm:pt modelId="{51098F74-8D58-4CB2-9C3F-62A07C13E3AF}" type="parTrans" cxnId="{AABE76A8-A1E7-4C68-AF51-F347A6DBE317}">
      <dgm:prSet/>
      <dgm:spPr/>
      <dgm:t>
        <a:bodyPr/>
        <a:lstStyle/>
        <a:p>
          <a:endParaRPr lang="es-ES"/>
        </a:p>
      </dgm:t>
    </dgm:pt>
    <dgm:pt modelId="{143291B3-DE5E-4854-A076-A7E7B0D37694}" type="sibTrans" cxnId="{AABE76A8-A1E7-4C68-AF51-F347A6DBE317}">
      <dgm:prSet/>
      <dgm:spPr/>
      <dgm:t>
        <a:bodyPr/>
        <a:lstStyle/>
        <a:p>
          <a:endParaRPr lang="es-ES"/>
        </a:p>
      </dgm:t>
    </dgm:pt>
    <dgm:pt modelId="{0964E42F-8DD8-4BC7-8F2A-ED244DADD280}">
      <dgm:prSet phldrT="[Texto]" custT="1"/>
      <dgm:spPr/>
      <dgm:t>
        <a:bodyPr/>
        <a:lstStyle/>
        <a:p>
          <a:r>
            <a:rPr lang="es-ES" sz="2800" dirty="0" smtClean="0"/>
            <a:t>Resolución </a:t>
          </a:r>
          <a:endParaRPr lang="es-ES" sz="2800" dirty="0"/>
        </a:p>
      </dgm:t>
    </dgm:pt>
    <dgm:pt modelId="{F5662247-657A-4A7D-9860-19E3FF25CD48}" type="parTrans" cxnId="{3848A6BF-665A-4731-B75C-B9BC3B6BD4A9}">
      <dgm:prSet/>
      <dgm:spPr/>
      <dgm:t>
        <a:bodyPr/>
        <a:lstStyle/>
        <a:p>
          <a:endParaRPr lang="es-ES"/>
        </a:p>
      </dgm:t>
    </dgm:pt>
    <dgm:pt modelId="{9A448E88-C355-45D1-95ED-2C7C3487A927}" type="sibTrans" cxnId="{3848A6BF-665A-4731-B75C-B9BC3B6BD4A9}">
      <dgm:prSet/>
      <dgm:spPr/>
      <dgm:t>
        <a:bodyPr/>
        <a:lstStyle/>
        <a:p>
          <a:endParaRPr lang="es-ES"/>
        </a:p>
      </dgm:t>
    </dgm:pt>
    <dgm:pt modelId="{A4EC2BFD-FACF-4341-AFB9-51B05E801575}" type="pres">
      <dgm:prSet presAssocID="{903598EC-375E-4786-BFEE-A9656FD0FF6B}" presName="diagram" presStyleCnt="0">
        <dgm:presLayoutVars>
          <dgm:dir/>
          <dgm:animLvl val="lvl"/>
          <dgm:resizeHandles val="exact"/>
        </dgm:presLayoutVars>
      </dgm:prSet>
      <dgm:spPr/>
    </dgm:pt>
    <dgm:pt modelId="{71257EFE-681C-43E4-919F-1D4993FA5B18}" type="pres">
      <dgm:prSet presAssocID="{254E57AD-2998-4FC1-8488-2393DACBD377}" presName="compNode" presStyleCnt="0"/>
      <dgm:spPr/>
    </dgm:pt>
    <dgm:pt modelId="{B6DF333C-D68C-4FD6-A981-20953F4DDD23}" type="pres">
      <dgm:prSet presAssocID="{254E57AD-2998-4FC1-8488-2393DACBD377}" presName="childRect" presStyleLbl="bgAcc1" presStyleIdx="0" presStyleCnt="3">
        <dgm:presLayoutVars>
          <dgm:bulletEnabled val="1"/>
        </dgm:presLayoutVars>
      </dgm:prSet>
      <dgm:spPr/>
    </dgm:pt>
    <dgm:pt modelId="{9EE1AFAE-FB4C-414E-863A-1E6262828731}" type="pres">
      <dgm:prSet presAssocID="{254E57AD-2998-4FC1-8488-2393DACBD37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28D4D7-45A4-4CBE-80AA-442751373983}" type="pres">
      <dgm:prSet presAssocID="{254E57AD-2998-4FC1-8488-2393DACBD377}" presName="parentRect" presStyleLbl="alignNode1" presStyleIdx="0" presStyleCnt="3" custScaleX="201537"/>
      <dgm:spPr/>
      <dgm:t>
        <a:bodyPr/>
        <a:lstStyle/>
        <a:p>
          <a:endParaRPr lang="es-ES"/>
        </a:p>
      </dgm:t>
    </dgm:pt>
    <dgm:pt modelId="{8E755EEE-9099-464C-8BF4-5723BA089B23}" type="pres">
      <dgm:prSet presAssocID="{254E57AD-2998-4FC1-8488-2393DACBD377}" presName="adorn" presStyleLbl="fgAccFollowNode1" presStyleIdx="0" presStyleCnt="3" custLinFactX="24108" custLinFactNeighborX="100000" custLinFactNeighborY="-16188"/>
      <dgm:spPr/>
    </dgm:pt>
    <dgm:pt modelId="{5ABDC6F8-DE66-43A5-9FF7-1074F04F8EB8}" type="pres">
      <dgm:prSet presAssocID="{4789ACA6-82C1-47B8-A73A-531B5949CE8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F3C515A-36E4-41F9-A117-4D049954DA54}" type="pres">
      <dgm:prSet presAssocID="{4741A358-8BD7-4AFD-A016-BC0775FB4163}" presName="compNode" presStyleCnt="0"/>
      <dgm:spPr/>
    </dgm:pt>
    <dgm:pt modelId="{0405CDF5-5A97-433F-8915-70DF83A04EEE}" type="pres">
      <dgm:prSet presAssocID="{4741A358-8BD7-4AFD-A016-BC0775FB4163}" presName="childRect" presStyleLbl="bgAcc1" presStyleIdx="1" presStyleCnt="3">
        <dgm:presLayoutVars>
          <dgm:bulletEnabled val="1"/>
        </dgm:presLayoutVars>
      </dgm:prSet>
      <dgm:spPr/>
    </dgm:pt>
    <dgm:pt modelId="{8DEC312B-FA85-470C-A43D-8D79636BEA17}" type="pres">
      <dgm:prSet presAssocID="{4741A358-8BD7-4AFD-A016-BC0775FB416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DA3F48-E222-420E-B88F-AC6EBEA2EE50}" type="pres">
      <dgm:prSet presAssocID="{4741A358-8BD7-4AFD-A016-BC0775FB4163}" presName="parentRect" presStyleLbl="alignNode1" presStyleIdx="1" presStyleCnt="3" custScaleX="201537"/>
      <dgm:spPr/>
      <dgm:t>
        <a:bodyPr/>
        <a:lstStyle/>
        <a:p>
          <a:endParaRPr lang="es-ES"/>
        </a:p>
      </dgm:t>
    </dgm:pt>
    <dgm:pt modelId="{DF6C2C1C-2444-4EC8-AE92-C33B390AE85E}" type="pres">
      <dgm:prSet presAssocID="{4741A358-8BD7-4AFD-A016-BC0775FB4163}" presName="adorn" presStyleLbl="fgAccFollowNode1" presStyleIdx="1" presStyleCnt="3" custLinFactX="21410" custLinFactNeighborX="100000" custLinFactNeighborY="-16188"/>
      <dgm:spPr/>
    </dgm:pt>
    <dgm:pt modelId="{81B31E21-8890-4492-88CE-5421B811C33A}" type="pres">
      <dgm:prSet presAssocID="{143291B3-DE5E-4854-A076-A7E7B0D3769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8D44A38A-FB2D-43A4-8259-6C5859EB4B87}" type="pres">
      <dgm:prSet presAssocID="{0964E42F-8DD8-4BC7-8F2A-ED244DADD280}" presName="compNode" presStyleCnt="0"/>
      <dgm:spPr/>
    </dgm:pt>
    <dgm:pt modelId="{811359AF-895F-4C66-AF43-BB32935AE35C}" type="pres">
      <dgm:prSet presAssocID="{0964E42F-8DD8-4BC7-8F2A-ED244DADD280}" presName="childRect" presStyleLbl="bgAcc1" presStyleIdx="2" presStyleCnt="3">
        <dgm:presLayoutVars>
          <dgm:bulletEnabled val="1"/>
        </dgm:presLayoutVars>
      </dgm:prSet>
      <dgm:spPr/>
    </dgm:pt>
    <dgm:pt modelId="{97545AAA-52AD-4C2E-9655-BE57EDE0A6E8}" type="pres">
      <dgm:prSet presAssocID="{0964E42F-8DD8-4BC7-8F2A-ED244DADD28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D94D9D-C3E6-4191-8719-2D457CD81309}" type="pres">
      <dgm:prSet presAssocID="{0964E42F-8DD8-4BC7-8F2A-ED244DADD280}" presName="parentRect" presStyleLbl="alignNode1" presStyleIdx="2" presStyleCnt="3" custScaleX="201537"/>
      <dgm:spPr/>
      <dgm:t>
        <a:bodyPr/>
        <a:lstStyle/>
        <a:p>
          <a:endParaRPr lang="es-ES"/>
        </a:p>
      </dgm:t>
    </dgm:pt>
    <dgm:pt modelId="{38C02F11-F69A-4958-A687-E38D3EE050BD}" type="pres">
      <dgm:prSet presAssocID="{0964E42F-8DD8-4BC7-8F2A-ED244DADD280}" presName="adorn" presStyleLbl="fgAccFollowNode1" presStyleIdx="2" presStyleCnt="3" custLinFactX="18712" custLinFactNeighborX="100000" custLinFactNeighborY="-16188"/>
      <dgm:spPr/>
    </dgm:pt>
  </dgm:ptLst>
  <dgm:cxnLst>
    <dgm:cxn modelId="{323E7D76-D002-4FE4-9BD7-2A84161E81AB}" type="presOf" srcId="{903598EC-375E-4786-BFEE-A9656FD0FF6B}" destId="{A4EC2BFD-FACF-4341-AFB9-51B05E801575}" srcOrd="0" destOrd="0" presId="urn:microsoft.com/office/officeart/2005/8/layout/bList2"/>
    <dgm:cxn modelId="{4ECE1E43-3894-4FA3-BB4B-6DF89BACF9B8}" type="presOf" srcId="{143291B3-DE5E-4854-A076-A7E7B0D37694}" destId="{81B31E21-8890-4492-88CE-5421B811C33A}" srcOrd="0" destOrd="0" presId="urn:microsoft.com/office/officeart/2005/8/layout/bList2"/>
    <dgm:cxn modelId="{3848A6BF-665A-4731-B75C-B9BC3B6BD4A9}" srcId="{903598EC-375E-4786-BFEE-A9656FD0FF6B}" destId="{0964E42F-8DD8-4BC7-8F2A-ED244DADD280}" srcOrd="2" destOrd="0" parTransId="{F5662247-657A-4A7D-9860-19E3FF25CD48}" sibTransId="{9A448E88-C355-45D1-95ED-2C7C3487A927}"/>
    <dgm:cxn modelId="{AABE76A8-A1E7-4C68-AF51-F347A6DBE317}" srcId="{903598EC-375E-4786-BFEE-A9656FD0FF6B}" destId="{4741A358-8BD7-4AFD-A016-BC0775FB4163}" srcOrd="1" destOrd="0" parTransId="{51098F74-8D58-4CB2-9C3F-62A07C13E3AF}" sibTransId="{143291B3-DE5E-4854-A076-A7E7B0D37694}"/>
    <dgm:cxn modelId="{39D5DEBC-EFEC-42C2-B3B2-D9D5E27F7A79}" type="presOf" srcId="{254E57AD-2998-4FC1-8488-2393DACBD377}" destId="{9EE1AFAE-FB4C-414E-863A-1E6262828731}" srcOrd="0" destOrd="0" presId="urn:microsoft.com/office/officeart/2005/8/layout/bList2"/>
    <dgm:cxn modelId="{0E2ACA38-5AB5-41FA-AB3A-FCC008C32E8B}" type="presOf" srcId="{254E57AD-2998-4FC1-8488-2393DACBD377}" destId="{3028D4D7-45A4-4CBE-80AA-442751373983}" srcOrd="1" destOrd="0" presId="urn:microsoft.com/office/officeart/2005/8/layout/bList2"/>
    <dgm:cxn modelId="{43B8E5F6-3175-4093-897D-16258F72670D}" type="presOf" srcId="{4789ACA6-82C1-47B8-A73A-531B5949CE87}" destId="{5ABDC6F8-DE66-43A5-9FF7-1074F04F8EB8}" srcOrd="0" destOrd="0" presId="urn:microsoft.com/office/officeart/2005/8/layout/bList2"/>
    <dgm:cxn modelId="{4A43A464-40E0-453D-A5AB-9CC039912EFF}" type="presOf" srcId="{0964E42F-8DD8-4BC7-8F2A-ED244DADD280}" destId="{C8D94D9D-C3E6-4191-8719-2D457CD81309}" srcOrd="1" destOrd="0" presId="urn:microsoft.com/office/officeart/2005/8/layout/bList2"/>
    <dgm:cxn modelId="{91DE9504-98B4-479C-ACC2-725FD9261C7F}" type="presOf" srcId="{0964E42F-8DD8-4BC7-8F2A-ED244DADD280}" destId="{97545AAA-52AD-4C2E-9655-BE57EDE0A6E8}" srcOrd="0" destOrd="0" presId="urn:microsoft.com/office/officeart/2005/8/layout/bList2"/>
    <dgm:cxn modelId="{E68CE402-0FFF-4748-AD05-E1E476AEA97D}" type="presOf" srcId="{4741A358-8BD7-4AFD-A016-BC0775FB4163}" destId="{61DA3F48-E222-420E-B88F-AC6EBEA2EE50}" srcOrd="1" destOrd="0" presId="urn:microsoft.com/office/officeart/2005/8/layout/bList2"/>
    <dgm:cxn modelId="{FE963ADB-3C4C-483E-96A3-5DC22BCF9A7D}" type="presOf" srcId="{4741A358-8BD7-4AFD-A016-BC0775FB4163}" destId="{8DEC312B-FA85-470C-A43D-8D79636BEA17}" srcOrd="0" destOrd="0" presId="urn:microsoft.com/office/officeart/2005/8/layout/bList2"/>
    <dgm:cxn modelId="{70E98C3D-13F9-4F79-9704-2FA5A2C6B862}" srcId="{903598EC-375E-4786-BFEE-A9656FD0FF6B}" destId="{254E57AD-2998-4FC1-8488-2393DACBD377}" srcOrd="0" destOrd="0" parTransId="{B6095243-92E4-47C3-A023-DCBD9BF7AA8E}" sibTransId="{4789ACA6-82C1-47B8-A73A-531B5949CE87}"/>
    <dgm:cxn modelId="{27305A64-6B47-4F4A-8DD9-81C9150CEF2A}" type="presParOf" srcId="{A4EC2BFD-FACF-4341-AFB9-51B05E801575}" destId="{71257EFE-681C-43E4-919F-1D4993FA5B18}" srcOrd="0" destOrd="0" presId="urn:microsoft.com/office/officeart/2005/8/layout/bList2"/>
    <dgm:cxn modelId="{93ED572B-C46E-45F2-911C-9262E75B3CC4}" type="presParOf" srcId="{71257EFE-681C-43E4-919F-1D4993FA5B18}" destId="{B6DF333C-D68C-4FD6-A981-20953F4DDD23}" srcOrd="0" destOrd="0" presId="urn:microsoft.com/office/officeart/2005/8/layout/bList2"/>
    <dgm:cxn modelId="{72AA2341-816B-473A-98C2-90D89B0E8757}" type="presParOf" srcId="{71257EFE-681C-43E4-919F-1D4993FA5B18}" destId="{9EE1AFAE-FB4C-414E-863A-1E6262828731}" srcOrd="1" destOrd="0" presId="urn:microsoft.com/office/officeart/2005/8/layout/bList2"/>
    <dgm:cxn modelId="{811F77A5-953F-4868-83BA-3DEFAA050732}" type="presParOf" srcId="{71257EFE-681C-43E4-919F-1D4993FA5B18}" destId="{3028D4D7-45A4-4CBE-80AA-442751373983}" srcOrd="2" destOrd="0" presId="urn:microsoft.com/office/officeart/2005/8/layout/bList2"/>
    <dgm:cxn modelId="{E25BF6F2-BE4C-4CFC-A687-F2EC2C2C2DFE}" type="presParOf" srcId="{71257EFE-681C-43E4-919F-1D4993FA5B18}" destId="{8E755EEE-9099-464C-8BF4-5723BA089B23}" srcOrd="3" destOrd="0" presId="urn:microsoft.com/office/officeart/2005/8/layout/bList2"/>
    <dgm:cxn modelId="{25DCB322-09AE-4D69-8F16-61F015F63A09}" type="presParOf" srcId="{A4EC2BFD-FACF-4341-AFB9-51B05E801575}" destId="{5ABDC6F8-DE66-43A5-9FF7-1074F04F8EB8}" srcOrd="1" destOrd="0" presId="urn:microsoft.com/office/officeart/2005/8/layout/bList2"/>
    <dgm:cxn modelId="{B0175871-8AB2-4259-8A61-E5940E2AA253}" type="presParOf" srcId="{A4EC2BFD-FACF-4341-AFB9-51B05E801575}" destId="{FF3C515A-36E4-41F9-A117-4D049954DA54}" srcOrd="2" destOrd="0" presId="urn:microsoft.com/office/officeart/2005/8/layout/bList2"/>
    <dgm:cxn modelId="{F139AC74-72BA-40FF-BDDE-B4C1945E8956}" type="presParOf" srcId="{FF3C515A-36E4-41F9-A117-4D049954DA54}" destId="{0405CDF5-5A97-433F-8915-70DF83A04EEE}" srcOrd="0" destOrd="0" presId="urn:microsoft.com/office/officeart/2005/8/layout/bList2"/>
    <dgm:cxn modelId="{73567CB0-2535-483F-9541-E523E310CE53}" type="presParOf" srcId="{FF3C515A-36E4-41F9-A117-4D049954DA54}" destId="{8DEC312B-FA85-470C-A43D-8D79636BEA17}" srcOrd="1" destOrd="0" presId="urn:microsoft.com/office/officeart/2005/8/layout/bList2"/>
    <dgm:cxn modelId="{3E5100DC-A5B2-4262-B0F7-5FC67EC8F674}" type="presParOf" srcId="{FF3C515A-36E4-41F9-A117-4D049954DA54}" destId="{61DA3F48-E222-420E-B88F-AC6EBEA2EE50}" srcOrd="2" destOrd="0" presId="urn:microsoft.com/office/officeart/2005/8/layout/bList2"/>
    <dgm:cxn modelId="{6015AC58-E702-4767-B4B6-8A6B2031F3E1}" type="presParOf" srcId="{FF3C515A-36E4-41F9-A117-4D049954DA54}" destId="{DF6C2C1C-2444-4EC8-AE92-C33B390AE85E}" srcOrd="3" destOrd="0" presId="urn:microsoft.com/office/officeart/2005/8/layout/bList2"/>
    <dgm:cxn modelId="{D68268AF-C3E4-4152-BF27-FC0B2C678BCE}" type="presParOf" srcId="{A4EC2BFD-FACF-4341-AFB9-51B05E801575}" destId="{81B31E21-8890-4492-88CE-5421B811C33A}" srcOrd="3" destOrd="0" presId="urn:microsoft.com/office/officeart/2005/8/layout/bList2"/>
    <dgm:cxn modelId="{DDE0B338-8B62-4BFB-8D92-7AE23920DA02}" type="presParOf" srcId="{A4EC2BFD-FACF-4341-AFB9-51B05E801575}" destId="{8D44A38A-FB2D-43A4-8259-6C5859EB4B87}" srcOrd="4" destOrd="0" presId="urn:microsoft.com/office/officeart/2005/8/layout/bList2"/>
    <dgm:cxn modelId="{9A8AC955-56BB-48BC-9F8E-EF74D3A783B9}" type="presParOf" srcId="{8D44A38A-FB2D-43A4-8259-6C5859EB4B87}" destId="{811359AF-895F-4C66-AF43-BB32935AE35C}" srcOrd="0" destOrd="0" presId="urn:microsoft.com/office/officeart/2005/8/layout/bList2"/>
    <dgm:cxn modelId="{A7B7AE06-3DD4-4CD2-84B0-0C699E42B591}" type="presParOf" srcId="{8D44A38A-FB2D-43A4-8259-6C5859EB4B87}" destId="{97545AAA-52AD-4C2E-9655-BE57EDE0A6E8}" srcOrd="1" destOrd="0" presId="urn:microsoft.com/office/officeart/2005/8/layout/bList2"/>
    <dgm:cxn modelId="{06899B8F-D355-4FA3-B9EA-B6B57EB348E9}" type="presParOf" srcId="{8D44A38A-FB2D-43A4-8259-6C5859EB4B87}" destId="{C8D94D9D-C3E6-4191-8719-2D457CD81309}" srcOrd="2" destOrd="0" presId="urn:microsoft.com/office/officeart/2005/8/layout/bList2"/>
    <dgm:cxn modelId="{EA173928-A577-4EAF-8171-D42139AC980A}" type="presParOf" srcId="{8D44A38A-FB2D-43A4-8259-6C5859EB4B87}" destId="{38C02F11-F69A-4958-A687-E38D3EE050B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57DB7-AB39-4B21-AE53-AF36714C7E36}">
      <dsp:nvSpPr>
        <dsp:cNvPr id="0" name=""/>
        <dsp:cNvSpPr/>
      </dsp:nvSpPr>
      <dsp:spPr>
        <a:xfrm>
          <a:off x="135468" y="363351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General del SNA</a:t>
          </a:r>
          <a:endParaRPr lang="es-ES" sz="2400" kern="1200" dirty="0"/>
        </a:p>
      </dsp:txBody>
      <dsp:txXfrm>
        <a:off x="135468" y="363351"/>
        <a:ext cx="3230981" cy="1009681"/>
      </dsp:txXfrm>
    </dsp:sp>
    <dsp:sp modelId="{FF567C14-D05A-4035-9A26-7DB4C17A30AA}">
      <dsp:nvSpPr>
        <dsp:cNvPr id="0" name=""/>
        <dsp:cNvSpPr/>
      </dsp:nvSpPr>
      <dsp:spPr>
        <a:xfrm>
          <a:off x="844" y="217508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F24D5-F797-42D2-8B04-940CAD66B746}">
      <dsp:nvSpPr>
        <dsp:cNvPr id="0" name=""/>
        <dsp:cNvSpPr/>
      </dsp:nvSpPr>
      <dsp:spPr>
        <a:xfrm>
          <a:off x="3642152" y="363351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General de RA</a:t>
          </a:r>
          <a:endParaRPr lang="es-ES" sz="2400" kern="1200" dirty="0"/>
        </a:p>
      </dsp:txBody>
      <dsp:txXfrm>
        <a:off x="3642152" y="363351"/>
        <a:ext cx="3230981" cy="1009681"/>
      </dsp:txXfrm>
    </dsp:sp>
    <dsp:sp modelId="{223DAF03-4519-43C7-9F6E-8B97AA484DB2}">
      <dsp:nvSpPr>
        <dsp:cNvPr id="0" name=""/>
        <dsp:cNvSpPr/>
      </dsp:nvSpPr>
      <dsp:spPr>
        <a:xfrm>
          <a:off x="3507528" y="217508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78CAC-F339-4CB7-A5A0-E7B1E302E5C5}">
      <dsp:nvSpPr>
        <dsp:cNvPr id="0" name=""/>
        <dsp:cNvSpPr/>
      </dsp:nvSpPr>
      <dsp:spPr>
        <a:xfrm>
          <a:off x="7148837" y="363351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Orgánica del TFJA</a:t>
          </a:r>
          <a:endParaRPr lang="es-ES" sz="2400" kern="1200" dirty="0"/>
        </a:p>
      </dsp:txBody>
      <dsp:txXfrm>
        <a:off x="7148837" y="363351"/>
        <a:ext cx="3230981" cy="1009681"/>
      </dsp:txXfrm>
    </dsp:sp>
    <dsp:sp modelId="{603905BD-7E25-430E-BAE3-71F0FCE82F26}">
      <dsp:nvSpPr>
        <dsp:cNvPr id="0" name=""/>
        <dsp:cNvSpPr/>
      </dsp:nvSpPr>
      <dsp:spPr>
        <a:xfrm>
          <a:off x="7014212" y="217508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988E2-BFCA-436C-916F-F7426FE7F7E3}">
      <dsp:nvSpPr>
        <dsp:cNvPr id="0" name=""/>
        <dsp:cNvSpPr/>
      </dsp:nvSpPr>
      <dsp:spPr>
        <a:xfrm>
          <a:off x="135468" y="1488585"/>
          <a:ext cx="3230981" cy="13741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Ley de Fiscalización y Rendición de Cuentas de la Federación</a:t>
          </a:r>
          <a:endParaRPr lang="es-ES" sz="2300" kern="1200" dirty="0"/>
        </a:p>
      </dsp:txBody>
      <dsp:txXfrm>
        <a:off x="135468" y="1488585"/>
        <a:ext cx="3230981" cy="1374166"/>
      </dsp:txXfrm>
    </dsp:sp>
    <dsp:sp modelId="{84ECD365-40C0-4E45-BC89-8BE62EE2AF0D}">
      <dsp:nvSpPr>
        <dsp:cNvPr id="0" name=""/>
        <dsp:cNvSpPr/>
      </dsp:nvSpPr>
      <dsp:spPr>
        <a:xfrm>
          <a:off x="844" y="1524985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05C58-FB4A-414B-AFE5-07B782F4D686}">
      <dsp:nvSpPr>
        <dsp:cNvPr id="0" name=""/>
        <dsp:cNvSpPr/>
      </dsp:nvSpPr>
      <dsp:spPr>
        <a:xfrm>
          <a:off x="3642152" y="1743749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Orgánica de la PGR</a:t>
          </a:r>
          <a:endParaRPr lang="es-MX" sz="2400" kern="1200" dirty="0"/>
        </a:p>
      </dsp:txBody>
      <dsp:txXfrm>
        <a:off x="3642152" y="1743749"/>
        <a:ext cx="3230981" cy="1009681"/>
      </dsp:txXfrm>
    </dsp:sp>
    <dsp:sp modelId="{E2400510-CF81-4725-ABED-44390911EF77}">
      <dsp:nvSpPr>
        <dsp:cNvPr id="0" name=""/>
        <dsp:cNvSpPr/>
      </dsp:nvSpPr>
      <dsp:spPr>
        <a:xfrm>
          <a:off x="3507528" y="1597906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CCDB3-B950-4219-9A53-8B2C83764D7F}">
      <dsp:nvSpPr>
        <dsp:cNvPr id="0" name=""/>
        <dsp:cNvSpPr/>
      </dsp:nvSpPr>
      <dsp:spPr>
        <a:xfrm>
          <a:off x="7148837" y="1743749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Código Penal Federal</a:t>
          </a:r>
          <a:endParaRPr lang="es-ES" sz="2400" kern="1200" dirty="0"/>
        </a:p>
      </dsp:txBody>
      <dsp:txXfrm>
        <a:off x="7148837" y="1743749"/>
        <a:ext cx="3230981" cy="1009681"/>
      </dsp:txXfrm>
    </dsp:sp>
    <dsp:sp modelId="{27F8E162-D460-45FF-BF16-6CA6627D0160}">
      <dsp:nvSpPr>
        <dsp:cNvPr id="0" name=""/>
        <dsp:cNvSpPr/>
      </dsp:nvSpPr>
      <dsp:spPr>
        <a:xfrm>
          <a:off x="7014212" y="1597906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2E7B5-784C-4F28-B657-B75CAF838964}">
      <dsp:nvSpPr>
        <dsp:cNvPr id="0" name=""/>
        <dsp:cNvSpPr/>
      </dsp:nvSpPr>
      <dsp:spPr>
        <a:xfrm>
          <a:off x="3642152" y="3124147"/>
          <a:ext cx="3230981" cy="100968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91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Ley Orgánica de la APF</a:t>
          </a:r>
          <a:endParaRPr lang="es-ES" sz="2400" kern="1200" dirty="0"/>
        </a:p>
      </dsp:txBody>
      <dsp:txXfrm>
        <a:off x="3642152" y="3124147"/>
        <a:ext cx="3230981" cy="1009681"/>
      </dsp:txXfrm>
    </dsp:sp>
    <dsp:sp modelId="{EEB9F2A9-9597-4B55-96CA-79339FEBD59E}">
      <dsp:nvSpPr>
        <dsp:cNvPr id="0" name=""/>
        <dsp:cNvSpPr/>
      </dsp:nvSpPr>
      <dsp:spPr>
        <a:xfrm>
          <a:off x="3507528" y="2978304"/>
          <a:ext cx="706777" cy="10601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F637A-DA86-49A5-A98C-66B7E6B0410C}">
      <dsp:nvSpPr>
        <dsp:cNvPr id="0" name=""/>
        <dsp:cNvSpPr/>
      </dsp:nvSpPr>
      <dsp:spPr>
        <a:xfrm>
          <a:off x="5738000" y="95851"/>
          <a:ext cx="1540879" cy="154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Comité de Participación Ciudadana</a:t>
          </a:r>
          <a:endParaRPr lang="es-ES" sz="2000" kern="1200" dirty="0"/>
        </a:p>
      </dsp:txBody>
      <dsp:txXfrm>
        <a:off x="5738000" y="95851"/>
        <a:ext cx="1540879" cy="1540879"/>
      </dsp:txXfrm>
    </dsp:sp>
    <dsp:sp modelId="{D4144258-71EB-4681-B9DE-598E9A825844}">
      <dsp:nvSpPr>
        <dsp:cNvPr id="0" name=""/>
        <dsp:cNvSpPr/>
      </dsp:nvSpPr>
      <dsp:spPr>
        <a:xfrm>
          <a:off x="3021811" y="-1581"/>
          <a:ext cx="4354501" cy="4354501"/>
        </a:xfrm>
        <a:prstGeom prst="circularArrow">
          <a:avLst>
            <a:gd name="adj1" fmla="val 6900"/>
            <a:gd name="adj2" fmla="val 465208"/>
            <a:gd name="adj3" fmla="val 550020"/>
            <a:gd name="adj4" fmla="val 2058477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6B4A2-3238-47D2-84EC-2E2CA1A3B524}">
      <dsp:nvSpPr>
        <dsp:cNvPr id="0" name=""/>
        <dsp:cNvSpPr/>
      </dsp:nvSpPr>
      <dsp:spPr>
        <a:xfrm>
          <a:off x="5738000" y="2714607"/>
          <a:ext cx="1540879" cy="154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Comité Rector del SNF</a:t>
          </a:r>
          <a:endParaRPr lang="es-ES" sz="2000" kern="1200" dirty="0"/>
        </a:p>
      </dsp:txBody>
      <dsp:txXfrm>
        <a:off x="5738000" y="2714607"/>
        <a:ext cx="1540879" cy="1540879"/>
      </dsp:txXfrm>
    </dsp:sp>
    <dsp:sp modelId="{7476638C-FA64-40D2-B59E-FC49F4D8A38A}">
      <dsp:nvSpPr>
        <dsp:cNvPr id="0" name=""/>
        <dsp:cNvSpPr/>
      </dsp:nvSpPr>
      <dsp:spPr>
        <a:xfrm>
          <a:off x="3021811" y="-1581"/>
          <a:ext cx="4354501" cy="4354501"/>
        </a:xfrm>
        <a:prstGeom prst="circularArrow">
          <a:avLst>
            <a:gd name="adj1" fmla="val 6900"/>
            <a:gd name="adj2" fmla="val 465208"/>
            <a:gd name="adj3" fmla="val 5732746"/>
            <a:gd name="adj4" fmla="val 438477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27EE8-C343-40D5-A9A8-09925A57D6A3}">
      <dsp:nvSpPr>
        <dsp:cNvPr id="0" name=""/>
        <dsp:cNvSpPr/>
      </dsp:nvSpPr>
      <dsp:spPr>
        <a:xfrm>
          <a:off x="3006275" y="2714607"/>
          <a:ext cx="1766818" cy="154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Sistemas Locales Anticorrupción</a:t>
          </a:r>
          <a:endParaRPr lang="es-ES" sz="2000" kern="1200" dirty="0"/>
        </a:p>
      </dsp:txBody>
      <dsp:txXfrm>
        <a:off x="3006275" y="2714607"/>
        <a:ext cx="1766818" cy="1540879"/>
      </dsp:txXfrm>
    </dsp:sp>
    <dsp:sp modelId="{93957681-97C6-47E0-80C2-DC56CE71A90E}">
      <dsp:nvSpPr>
        <dsp:cNvPr id="0" name=""/>
        <dsp:cNvSpPr/>
      </dsp:nvSpPr>
      <dsp:spPr>
        <a:xfrm>
          <a:off x="3021811" y="-1581"/>
          <a:ext cx="4354501" cy="4354501"/>
        </a:xfrm>
        <a:prstGeom prst="circularArrow">
          <a:avLst>
            <a:gd name="adj1" fmla="val 6900"/>
            <a:gd name="adj2" fmla="val 465208"/>
            <a:gd name="adj3" fmla="val 11350020"/>
            <a:gd name="adj4" fmla="val 978477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2103A-845E-4500-87E1-FF3E3412B6FD}">
      <dsp:nvSpPr>
        <dsp:cNvPr id="0" name=""/>
        <dsp:cNvSpPr/>
      </dsp:nvSpPr>
      <dsp:spPr>
        <a:xfrm>
          <a:off x="3119245" y="95851"/>
          <a:ext cx="1540879" cy="1540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Comité Coordinador</a:t>
          </a:r>
          <a:endParaRPr lang="es-ES" sz="2000" kern="1200" dirty="0"/>
        </a:p>
      </dsp:txBody>
      <dsp:txXfrm>
        <a:off x="3119245" y="95851"/>
        <a:ext cx="1540879" cy="1540879"/>
      </dsp:txXfrm>
    </dsp:sp>
    <dsp:sp modelId="{9F8F7A76-FA67-454B-AD1B-6C3626D7D22C}">
      <dsp:nvSpPr>
        <dsp:cNvPr id="0" name=""/>
        <dsp:cNvSpPr/>
      </dsp:nvSpPr>
      <dsp:spPr>
        <a:xfrm>
          <a:off x="3021811" y="-1581"/>
          <a:ext cx="4354501" cy="4354501"/>
        </a:xfrm>
        <a:prstGeom prst="circularArrow">
          <a:avLst>
            <a:gd name="adj1" fmla="val 6900"/>
            <a:gd name="adj2" fmla="val 465208"/>
            <a:gd name="adj3" fmla="val 16750020"/>
            <a:gd name="adj4" fmla="val 15184771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1E6E5-F0E8-49E6-9DB8-263542744110}">
      <dsp:nvSpPr>
        <dsp:cNvPr id="0" name=""/>
        <dsp:cNvSpPr/>
      </dsp:nvSpPr>
      <dsp:spPr>
        <a:xfrm>
          <a:off x="0" y="2124"/>
          <a:ext cx="10380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55CA6-4035-4E98-B69B-FC4880D43F15}">
      <dsp:nvSpPr>
        <dsp:cNvPr id="0" name=""/>
        <dsp:cNvSpPr/>
      </dsp:nvSpPr>
      <dsp:spPr>
        <a:xfrm>
          <a:off x="0" y="2124"/>
          <a:ext cx="1038066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>
              <a:solidFill>
                <a:schemeClr val="bg1"/>
              </a:solidFill>
            </a:rPr>
            <a:t>Servidores públicos</a:t>
          </a:r>
          <a:endParaRPr lang="es-ES" sz="6500" kern="1200" dirty="0">
            <a:solidFill>
              <a:schemeClr val="bg1"/>
            </a:solidFill>
          </a:endParaRPr>
        </a:p>
      </dsp:txBody>
      <dsp:txXfrm>
        <a:off x="0" y="2124"/>
        <a:ext cx="10380663" cy="1449029"/>
      </dsp:txXfrm>
    </dsp:sp>
    <dsp:sp modelId="{0D356FC5-31E4-46F3-A15B-2A588BD70F73}">
      <dsp:nvSpPr>
        <dsp:cNvPr id="0" name=""/>
        <dsp:cNvSpPr/>
      </dsp:nvSpPr>
      <dsp:spPr>
        <a:xfrm>
          <a:off x="0" y="1451154"/>
          <a:ext cx="10380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322EF-E7A5-4CE7-BB69-BAFFC794A4CB}">
      <dsp:nvSpPr>
        <dsp:cNvPr id="0" name=""/>
        <dsp:cNvSpPr/>
      </dsp:nvSpPr>
      <dsp:spPr>
        <a:xfrm>
          <a:off x="0" y="1451154"/>
          <a:ext cx="1038066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>
              <a:solidFill>
                <a:schemeClr val="bg1"/>
              </a:solidFill>
            </a:rPr>
            <a:t>Personas físicas </a:t>
          </a:r>
          <a:endParaRPr lang="es-ES" sz="6500" kern="1200" dirty="0">
            <a:solidFill>
              <a:schemeClr val="bg1"/>
            </a:solidFill>
          </a:endParaRPr>
        </a:p>
      </dsp:txBody>
      <dsp:txXfrm>
        <a:off x="0" y="1451154"/>
        <a:ext cx="10380663" cy="1449029"/>
      </dsp:txXfrm>
    </dsp:sp>
    <dsp:sp modelId="{D71F8F48-6DE7-4B45-8FF1-C789FEA24FF3}">
      <dsp:nvSpPr>
        <dsp:cNvPr id="0" name=""/>
        <dsp:cNvSpPr/>
      </dsp:nvSpPr>
      <dsp:spPr>
        <a:xfrm>
          <a:off x="0" y="2900183"/>
          <a:ext cx="10380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ED600-B788-43E4-AE93-689081CB9F5A}">
      <dsp:nvSpPr>
        <dsp:cNvPr id="0" name=""/>
        <dsp:cNvSpPr/>
      </dsp:nvSpPr>
      <dsp:spPr>
        <a:xfrm>
          <a:off x="0" y="2900183"/>
          <a:ext cx="10380663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>
              <a:solidFill>
                <a:schemeClr val="bg1"/>
              </a:solidFill>
            </a:rPr>
            <a:t>Personas morales</a:t>
          </a:r>
          <a:endParaRPr lang="es-ES" sz="6500" kern="1200" dirty="0">
            <a:solidFill>
              <a:schemeClr val="bg1"/>
            </a:solidFill>
          </a:endParaRPr>
        </a:p>
      </dsp:txBody>
      <dsp:txXfrm>
        <a:off x="0" y="2900183"/>
        <a:ext cx="10380663" cy="14490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64060-9C37-4931-BCBB-E74ACAFF13C2}">
      <dsp:nvSpPr>
        <dsp:cNvPr id="0" name=""/>
        <dsp:cNvSpPr/>
      </dsp:nvSpPr>
      <dsp:spPr>
        <a:xfrm>
          <a:off x="0" y="619737"/>
          <a:ext cx="4967316" cy="72343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484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0" y="800595"/>
        <a:ext cx="4786459" cy="361715"/>
      </dsp:txXfrm>
    </dsp:sp>
    <dsp:sp modelId="{BD9A3013-0D4C-4F4A-8F72-882B6364E769}">
      <dsp:nvSpPr>
        <dsp:cNvPr id="0" name=""/>
        <dsp:cNvSpPr/>
      </dsp:nvSpPr>
      <dsp:spPr>
        <a:xfrm>
          <a:off x="0" y="1177606"/>
          <a:ext cx="1529933" cy="1393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/>
        </a:p>
      </dsp:txBody>
      <dsp:txXfrm>
        <a:off x="0" y="1177606"/>
        <a:ext cx="1529933" cy="1393593"/>
      </dsp:txXfrm>
    </dsp:sp>
    <dsp:sp modelId="{C5B9100C-D145-40C0-A4F1-6846D7E91EED}">
      <dsp:nvSpPr>
        <dsp:cNvPr id="0" name=""/>
        <dsp:cNvSpPr/>
      </dsp:nvSpPr>
      <dsp:spPr>
        <a:xfrm>
          <a:off x="1529933" y="860880"/>
          <a:ext cx="3437382" cy="72343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484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1529933" y="1041738"/>
        <a:ext cx="3256525" cy="361715"/>
      </dsp:txXfrm>
    </dsp:sp>
    <dsp:sp modelId="{3B984533-DB3E-436A-B943-A5751DECAEC2}">
      <dsp:nvSpPr>
        <dsp:cNvPr id="0" name=""/>
        <dsp:cNvSpPr/>
      </dsp:nvSpPr>
      <dsp:spPr>
        <a:xfrm>
          <a:off x="1529933" y="1418750"/>
          <a:ext cx="1529933" cy="1393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/>
        </a:p>
      </dsp:txBody>
      <dsp:txXfrm>
        <a:off x="1529933" y="1418750"/>
        <a:ext cx="1529933" cy="1393593"/>
      </dsp:txXfrm>
    </dsp:sp>
    <dsp:sp modelId="{7F72DE6C-9C2E-4616-B6AE-017298935863}">
      <dsp:nvSpPr>
        <dsp:cNvPr id="0" name=""/>
        <dsp:cNvSpPr/>
      </dsp:nvSpPr>
      <dsp:spPr>
        <a:xfrm>
          <a:off x="3059866" y="1102024"/>
          <a:ext cx="1907449" cy="72343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484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3059866" y="1282882"/>
        <a:ext cx="1726592" cy="361715"/>
      </dsp:txXfrm>
    </dsp:sp>
    <dsp:sp modelId="{9F2FDD17-FB5F-4C85-BE92-17B7DFD97701}">
      <dsp:nvSpPr>
        <dsp:cNvPr id="0" name=""/>
        <dsp:cNvSpPr/>
      </dsp:nvSpPr>
      <dsp:spPr>
        <a:xfrm>
          <a:off x="3059866" y="1659893"/>
          <a:ext cx="1529933" cy="137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500" kern="1200" dirty="0"/>
        </a:p>
      </dsp:txBody>
      <dsp:txXfrm>
        <a:off x="3059866" y="1659893"/>
        <a:ext cx="1529933" cy="1373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F333C-D68C-4FD6-A981-20953F4DDD23}">
      <dsp:nvSpPr>
        <dsp:cNvPr id="0" name=""/>
        <dsp:cNvSpPr/>
      </dsp:nvSpPr>
      <dsp:spPr>
        <a:xfrm>
          <a:off x="2459452" y="2751"/>
          <a:ext cx="1760675" cy="13143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8D4D7-45A4-4CBE-80AA-442751373983}">
      <dsp:nvSpPr>
        <dsp:cNvPr id="0" name=""/>
        <dsp:cNvSpPr/>
      </dsp:nvSpPr>
      <dsp:spPr>
        <a:xfrm>
          <a:off x="1565584" y="1317058"/>
          <a:ext cx="3548413" cy="56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Integración</a:t>
          </a:r>
          <a:endParaRPr lang="es-ES" sz="2800" kern="1200" dirty="0"/>
        </a:p>
      </dsp:txBody>
      <dsp:txXfrm>
        <a:off x="1565584" y="1317058"/>
        <a:ext cx="2498882" cy="565152"/>
      </dsp:txXfrm>
    </dsp:sp>
    <dsp:sp modelId="{8E755EEE-9099-464C-8BF4-5723BA089B23}">
      <dsp:nvSpPr>
        <dsp:cNvPr id="0" name=""/>
        <dsp:cNvSpPr/>
      </dsp:nvSpPr>
      <dsp:spPr>
        <a:xfrm>
          <a:off x="4513970" y="1307071"/>
          <a:ext cx="616236" cy="6162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5CDF5-5A97-433F-8915-70DF83A04EEE}">
      <dsp:nvSpPr>
        <dsp:cNvPr id="0" name=""/>
        <dsp:cNvSpPr/>
      </dsp:nvSpPr>
      <dsp:spPr>
        <a:xfrm>
          <a:off x="6160534" y="2751"/>
          <a:ext cx="1760675" cy="13143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A3F48-E222-420E-B88F-AC6EBEA2EE50}">
      <dsp:nvSpPr>
        <dsp:cNvPr id="0" name=""/>
        <dsp:cNvSpPr/>
      </dsp:nvSpPr>
      <dsp:spPr>
        <a:xfrm>
          <a:off x="5266665" y="1317058"/>
          <a:ext cx="3548413" cy="56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Substanciación</a:t>
          </a:r>
          <a:endParaRPr lang="es-ES" sz="2800" kern="1200" dirty="0"/>
        </a:p>
      </dsp:txBody>
      <dsp:txXfrm>
        <a:off x="5266665" y="1317058"/>
        <a:ext cx="2498882" cy="565152"/>
      </dsp:txXfrm>
    </dsp:sp>
    <dsp:sp modelId="{DF6C2C1C-2444-4EC8-AE92-C33B390AE85E}">
      <dsp:nvSpPr>
        <dsp:cNvPr id="0" name=""/>
        <dsp:cNvSpPr/>
      </dsp:nvSpPr>
      <dsp:spPr>
        <a:xfrm>
          <a:off x="8198426" y="1307071"/>
          <a:ext cx="616236" cy="6162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359AF-895F-4C66-AF43-BB32935AE35C}">
      <dsp:nvSpPr>
        <dsp:cNvPr id="0" name=""/>
        <dsp:cNvSpPr/>
      </dsp:nvSpPr>
      <dsp:spPr>
        <a:xfrm>
          <a:off x="4309993" y="2328273"/>
          <a:ext cx="1760675" cy="13143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94D9D-C3E6-4191-8719-2D457CD81309}">
      <dsp:nvSpPr>
        <dsp:cNvPr id="0" name=""/>
        <dsp:cNvSpPr/>
      </dsp:nvSpPr>
      <dsp:spPr>
        <a:xfrm>
          <a:off x="3416124" y="3642580"/>
          <a:ext cx="3548413" cy="56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Resolución </a:t>
          </a:r>
          <a:endParaRPr lang="es-ES" sz="2800" kern="1200" dirty="0"/>
        </a:p>
      </dsp:txBody>
      <dsp:txXfrm>
        <a:off x="3416124" y="3642580"/>
        <a:ext cx="2498882" cy="565152"/>
      </dsp:txXfrm>
    </dsp:sp>
    <dsp:sp modelId="{38C02F11-F69A-4958-A687-E38D3EE050BD}">
      <dsp:nvSpPr>
        <dsp:cNvPr id="0" name=""/>
        <dsp:cNvSpPr/>
      </dsp:nvSpPr>
      <dsp:spPr>
        <a:xfrm>
          <a:off x="6331259" y="3632593"/>
          <a:ext cx="616236" cy="61623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1B0D0-700A-4998-B955-66A9D8512FD8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B7FE3-A0FA-47B3-9C09-1AB2EB20D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16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B7FE3-A0FA-47B3-9C09-1AB2EB20D31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14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B7FE3-A0FA-47B3-9C09-1AB2EB20D31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933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B7FE3-A0FA-47B3-9C09-1AB2EB20D31E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10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8112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8112" y="4081000"/>
            <a:ext cx="9144000" cy="165576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MX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9" name="Rectángulo 8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0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1497" y="365125"/>
            <a:ext cx="1038133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825625"/>
            <a:ext cx="103813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19" name="Conector recto 18"/>
          <p:cNvCxnSpPr/>
          <p:nvPr userDrawn="1"/>
        </p:nvCxnSpPr>
        <p:spPr>
          <a:xfrm flipV="1">
            <a:off x="1409413" y="5871409"/>
            <a:ext cx="10441763" cy="16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6" name="Grupo 15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18" name="Rectángulo 17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0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Conector recto 22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4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3672" y="365125"/>
            <a:ext cx="1027256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2" y="1825625"/>
            <a:ext cx="506184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714394" y="1825625"/>
            <a:ext cx="506184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19" name="Conector recto 18"/>
          <p:cNvCxnSpPr/>
          <p:nvPr userDrawn="1"/>
        </p:nvCxnSpPr>
        <p:spPr>
          <a:xfrm flipV="1">
            <a:off x="1409413" y="5871409"/>
            <a:ext cx="10441763" cy="16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0" name="Grupo 19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21" name="Rectángulo 20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2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n 23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Conector recto 24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7" name="Rectángulo 26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8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8514" y="365125"/>
            <a:ext cx="10363484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07959" y="1681163"/>
            <a:ext cx="5083176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07959" y="2505075"/>
            <a:ext cx="5083176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733789" y="1681163"/>
            <a:ext cx="513765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733789" y="2505075"/>
            <a:ext cx="510821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21" name="Conector recto 20"/>
          <p:cNvCxnSpPr/>
          <p:nvPr userDrawn="1"/>
        </p:nvCxnSpPr>
        <p:spPr>
          <a:xfrm flipV="1">
            <a:off x="1409413" y="5871409"/>
            <a:ext cx="10441763" cy="16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22" name="Rectángulo 21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3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4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Conector recto 25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8" name="Rectángulo 27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393371" y="365125"/>
            <a:ext cx="1038133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/>
          <p:nvPr userDrawn="1"/>
        </p:nvCxnSpPr>
        <p:spPr>
          <a:xfrm flipV="1">
            <a:off x="1409413" y="5871409"/>
            <a:ext cx="10441763" cy="16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6" name="Grupo 15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19" name="Rectángulo 18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0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Conector recto 22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62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-1"/>
            <a:ext cx="1127492" cy="68512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Marcador de número de diapositiva 5"/>
          <p:cNvSpPr txBox="1">
            <a:spLocks/>
          </p:cNvSpPr>
          <p:nvPr userDrawn="1"/>
        </p:nvSpPr>
        <p:spPr>
          <a:xfrm>
            <a:off x="11074399" y="6081486"/>
            <a:ext cx="808861" cy="639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66CB03-FF54-4581-8CF7-4DFCE8B303EF}" type="slidenum">
              <a:rPr lang="es-MX" sz="1800" smtClean="0">
                <a:solidFill>
                  <a:schemeClr val="bg1"/>
                </a:solidFill>
              </a:rPr>
              <a:pPr/>
              <a:t>‹Nº›</a:t>
            </a:fld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/>
          <p:nvPr userDrawn="1"/>
        </p:nvCxnSpPr>
        <p:spPr>
          <a:xfrm flipV="1">
            <a:off x="1409413" y="5871409"/>
            <a:ext cx="10441763" cy="16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3" name="Grupo 12"/>
          <p:cNvGrpSpPr/>
          <p:nvPr userDrawn="1"/>
        </p:nvGrpSpPr>
        <p:grpSpPr>
          <a:xfrm>
            <a:off x="44275" y="1031943"/>
            <a:ext cx="986239" cy="956514"/>
            <a:chOff x="1887590" y="5792625"/>
            <a:chExt cx="766399" cy="796998"/>
          </a:xfrm>
        </p:grpSpPr>
        <p:sp>
          <p:nvSpPr>
            <p:cNvPr id="19" name="Rectángulo 18"/>
            <p:cNvSpPr/>
            <p:nvPr userDrawn="1"/>
          </p:nvSpPr>
          <p:spPr>
            <a:xfrm>
              <a:off x="1903889" y="5804724"/>
              <a:ext cx="750100" cy="7848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0" name="Picture 3" descr="C:\Users\Familia Rascon\Pictures\UNAM.gif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590" y="5792625"/>
              <a:ext cx="750100" cy="784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17" descr="Resultado de imagen para logo unam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5" y="4831102"/>
            <a:ext cx="896260" cy="85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 descr="C:\Users\yiseth.osorio\AppData\Local\Microsoft\Windows\Temporary Internet Files\Content.Outlook\NP8PF7X1\AMOCVIES_LOGO2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" y="2948903"/>
            <a:ext cx="853795" cy="1122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Conector recto 22"/>
          <p:cNvCxnSpPr/>
          <p:nvPr userDrawn="1"/>
        </p:nvCxnSpPr>
        <p:spPr>
          <a:xfrm>
            <a:off x="5580824" y="6333585"/>
            <a:ext cx="2339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 userDrawn="1"/>
        </p:nvSpPr>
        <p:spPr>
          <a:xfrm>
            <a:off x="6483933" y="5943992"/>
            <a:ext cx="66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SUG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 userDrawn="1"/>
        </p:nvSpPr>
        <p:spPr>
          <a:xfrm>
            <a:off x="3744672" y="63280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Universitario de Gobernabilidad </a:t>
            </a:r>
            <a:endParaRPr lang="es-MX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MX" sz="1400" cap="small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Fiscalización</a:t>
            </a:r>
            <a:endParaRPr lang="es-MX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7ABB-3624-4311-A829-9FA708541B4D}" type="datetimeFigureOut">
              <a:rPr lang="es-MX" smtClean="0"/>
              <a:t>28/11/2018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CB03-FF54-4581-8CF7-4DFCE8B303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07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Responsabilidades administrativas</a:t>
            </a:r>
            <a:endParaRPr lang="es-MX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Lic. Guadalupe </a:t>
            </a:r>
            <a:r>
              <a:rPr lang="es-MX" dirty="0" err="1" smtClean="0"/>
              <a:t>Enriquez</a:t>
            </a:r>
            <a:r>
              <a:rPr lang="es-MX" dirty="0" smtClean="0"/>
              <a:t> Mendoza</a:t>
            </a:r>
            <a:endParaRPr lang="es-MX" dirty="0"/>
          </a:p>
          <a:p>
            <a:r>
              <a:rPr lang="es-MX" dirty="0" smtClean="0"/>
              <a:t>Colaboradora del SUG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03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Ley General de Responsabilidades Administrativas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0226" y="1326875"/>
            <a:ext cx="3973475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MX" dirty="0"/>
              <a:t>Disciplina </a:t>
            </a:r>
            <a:endParaRPr lang="es-MX" dirty="0" smtClean="0"/>
          </a:p>
          <a:p>
            <a:pPr>
              <a:spcBef>
                <a:spcPts val="0"/>
              </a:spcBef>
            </a:pPr>
            <a:r>
              <a:rPr lang="es-MX" dirty="0" smtClean="0"/>
              <a:t>Legalidad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Objetividad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Profesionalismo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Honradez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Lealtad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Imparcialidad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Integridad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Rendición </a:t>
            </a:r>
            <a:r>
              <a:rPr lang="es-MX" dirty="0"/>
              <a:t>de </a:t>
            </a:r>
            <a:r>
              <a:rPr lang="es-MX" dirty="0" smtClean="0"/>
              <a:t>cuentas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Eficacia </a:t>
            </a:r>
          </a:p>
          <a:p>
            <a:pPr>
              <a:spcBef>
                <a:spcPts val="0"/>
              </a:spcBef>
            </a:pPr>
            <a:r>
              <a:rPr lang="es-MX" dirty="0" smtClean="0"/>
              <a:t>Eficiencia</a:t>
            </a:r>
            <a:endParaRPr lang="es-MX" dirty="0"/>
          </a:p>
        </p:txBody>
      </p:sp>
      <p:pic>
        <p:nvPicPr>
          <p:cNvPr id="4" name="Imagen 3" descr="Ideas Empresariales: CONCEPTO Y &lt;strong&gt;PRINCIPIOS&lt;/strong&gt; DE LA ORGANIZAC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827" y="2041037"/>
            <a:ext cx="5185756" cy="34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 novedoso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Catálogo </a:t>
            </a:r>
            <a:r>
              <a:rPr lang="es-MX" sz="3600" dirty="0"/>
              <a:t>Nacional de faltas administrativas y sanciones </a:t>
            </a:r>
            <a:endParaRPr lang="es-MX" sz="3600" dirty="0" smtClean="0"/>
          </a:p>
          <a:p>
            <a:r>
              <a:rPr lang="es-MX" sz="3600" dirty="0" smtClean="0"/>
              <a:t>Procedimiento </a:t>
            </a:r>
            <a:r>
              <a:rPr lang="es-MX" sz="3600" dirty="0"/>
              <a:t>para su investigación, substanciación e </a:t>
            </a:r>
            <a:r>
              <a:rPr lang="es-MX" sz="3600" dirty="0" smtClean="0"/>
              <a:t>imposición</a:t>
            </a:r>
            <a:endParaRPr lang="es-MX" sz="3600" dirty="0"/>
          </a:p>
          <a:p>
            <a:r>
              <a:rPr lang="es-MX" sz="3600" dirty="0" smtClean="0"/>
              <a:t>Descripción </a:t>
            </a:r>
            <a:r>
              <a:rPr lang="es-MX" sz="3600" dirty="0"/>
              <a:t>típica de las conductas graves y no </a:t>
            </a:r>
            <a:r>
              <a:rPr lang="es-MX" sz="3600" dirty="0" smtClean="0"/>
              <a:t>graves</a:t>
            </a:r>
          </a:p>
          <a:p>
            <a:r>
              <a:rPr lang="es-MX" sz="3600" dirty="0" smtClean="0"/>
              <a:t>Inclusión de particulares</a:t>
            </a:r>
            <a:endParaRPr lang="es-MX" sz="3600" dirty="0"/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603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Faltas administrativas no graves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476500"/>
            <a:ext cx="10381335" cy="4351338"/>
          </a:xfrm>
        </p:spPr>
        <p:txBody>
          <a:bodyPr>
            <a:normAutofit/>
          </a:bodyPr>
          <a:lstStyle/>
          <a:p>
            <a:r>
              <a:rPr lang="es-MX" dirty="0"/>
              <a:t>Registrar, integrar, custodiar y cuidar la documentación e información </a:t>
            </a:r>
            <a:r>
              <a:rPr lang="es-MX" dirty="0" smtClean="0"/>
              <a:t>tenga </a:t>
            </a:r>
            <a:r>
              <a:rPr lang="es-MX" dirty="0"/>
              <a:t>bajo su responsabilidad. </a:t>
            </a:r>
          </a:p>
          <a:p>
            <a:r>
              <a:rPr lang="es-MX" dirty="0" smtClean="0"/>
              <a:t>Supervisar que los Servidores Públicos sujetos a su dirección</a:t>
            </a:r>
          </a:p>
          <a:p>
            <a:r>
              <a:rPr lang="es-MX" dirty="0" smtClean="0"/>
              <a:t>Rendir cuentas sobre el ejercicio de las funciones</a:t>
            </a:r>
          </a:p>
          <a:p>
            <a:r>
              <a:rPr lang="es-MX" dirty="0" smtClean="0"/>
              <a:t>Colaborar </a:t>
            </a:r>
            <a:r>
              <a:rPr lang="es-MX" dirty="0"/>
              <a:t>en los procedimientos judiciales y </a:t>
            </a:r>
            <a:r>
              <a:rPr lang="es-MX" dirty="0" smtClean="0"/>
              <a:t>administrativos</a:t>
            </a:r>
            <a:endParaRPr lang="es-MX" dirty="0"/>
          </a:p>
          <a:p>
            <a:r>
              <a:rPr lang="es-MX" dirty="0"/>
              <a:t>Cerciorarse antes de  la celebración de contratos que no se actualice un conflicto de </a:t>
            </a:r>
            <a:r>
              <a:rPr lang="es-MX" dirty="0" smtClean="0"/>
              <a:t>interés</a:t>
            </a:r>
            <a:endParaRPr lang="es-MX" dirty="0"/>
          </a:p>
          <a:p>
            <a:endParaRPr lang="es-MX" dirty="0"/>
          </a:p>
        </p:txBody>
      </p:sp>
      <p:pic>
        <p:nvPicPr>
          <p:cNvPr id="4" name="Imagen 3" descr="&lt;strong&gt;Servidores públicos&lt;/strong&gt; | XarxaTI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553" y="4387647"/>
            <a:ext cx="2870465" cy="201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Faltas administrativas graves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Cohecho </a:t>
            </a:r>
          </a:p>
          <a:p>
            <a:r>
              <a:rPr lang="es-MX" dirty="0"/>
              <a:t>Peculado </a:t>
            </a:r>
          </a:p>
          <a:p>
            <a:r>
              <a:rPr lang="es-MX" dirty="0"/>
              <a:t>Desvío de Recursos Públicos </a:t>
            </a:r>
          </a:p>
          <a:p>
            <a:r>
              <a:rPr lang="es-MX" dirty="0"/>
              <a:t>Utilización Indebida de Información </a:t>
            </a:r>
          </a:p>
          <a:p>
            <a:r>
              <a:rPr lang="es-MX" dirty="0"/>
              <a:t>Abuso de </a:t>
            </a:r>
            <a:r>
              <a:rPr lang="es-MX" dirty="0" smtClean="0"/>
              <a:t>Funciones</a:t>
            </a:r>
          </a:p>
          <a:p>
            <a:r>
              <a:rPr lang="es-MX" dirty="0" smtClean="0"/>
              <a:t> </a:t>
            </a:r>
            <a:r>
              <a:rPr lang="es-MX" dirty="0"/>
              <a:t>Actuación bajo conflicto de </a:t>
            </a:r>
            <a:r>
              <a:rPr lang="es-MX" dirty="0" smtClean="0"/>
              <a:t>interés</a:t>
            </a:r>
            <a:endParaRPr lang="es-MX" dirty="0"/>
          </a:p>
          <a:p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/>
              <a:t>Contratación indebida</a:t>
            </a:r>
            <a:endParaRPr lang="es-MX" dirty="0" smtClean="0"/>
          </a:p>
          <a:p>
            <a:r>
              <a:rPr lang="es-MX" dirty="0" smtClean="0"/>
              <a:t>Enriquecimiento </a:t>
            </a:r>
            <a:r>
              <a:rPr lang="es-MX" dirty="0"/>
              <a:t>oculto u ocultamiento de Conflicto de Interés  </a:t>
            </a:r>
            <a:endParaRPr lang="es-MX" dirty="0" smtClean="0"/>
          </a:p>
          <a:p>
            <a:r>
              <a:rPr lang="es-MX" dirty="0" smtClean="0"/>
              <a:t>Tráfico </a:t>
            </a:r>
            <a:r>
              <a:rPr lang="es-MX" dirty="0"/>
              <a:t>de Influencias </a:t>
            </a:r>
          </a:p>
          <a:p>
            <a:r>
              <a:rPr lang="es-MX" dirty="0"/>
              <a:t>Encubrimiento </a:t>
            </a:r>
          </a:p>
          <a:p>
            <a:r>
              <a:rPr lang="es-MX" dirty="0"/>
              <a:t>Desacato </a:t>
            </a:r>
          </a:p>
          <a:p>
            <a:r>
              <a:rPr lang="es-MX" dirty="0"/>
              <a:t>Obstrucción de la </a:t>
            </a:r>
            <a:r>
              <a:rPr lang="es-MX" dirty="0" smtClean="0"/>
              <a:t>Justicia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02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Actos de los particulares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Soborno </a:t>
            </a:r>
          </a:p>
          <a:p>
            <a:r>
              <a:rPr lang="es-MX" dirty="0"/>
              <a:t>Participación ilícita en procedimientos administrativos </a:t>
            </a:r>
          </a:p>
          <a:p>
            <a:r>
              <a:rPr lang="es-MX" dirty="0"/>
              <a:t>Tráfico de influencias </a:t>
            </a:r>
          </a:p>
          <a:p>
            <a:r>
              <a:rPr lang="es-MX" dirty="0"/>
              <a:t>Utilización de información falsa </a:t>
            </a:r>
          </a:p>
          <a:p>
            <a:r>
              <a:rPr lang="es-MX" dirty="0"/>
              <a:t>Obstrucción de facultades de investigación </a:t>
            </a:r>
          </a:p>
          <a:p>
            <a:r>
              <a:rPr lang="es-MX" dirty="0"/>
              <a:t>Colusión </a:t>
            </a:r>
          </a:p>
          <a:p>
            <a:r>
              <a:rPr lang="es-MX" dirty="0"/>
              <a:t>Uso indebido de recursos públicos </a:t>
            </a:r>
          </a:p>
          <a:p>
            <a:r>
              <a:rPr lang="es-MX" dirty="0"/>
              <a:t>Contratación indebida de ex servidores públicos</a:t>
            </a:r>
          </a:p>
        </p:txBody>
      </p:sp>
      <p:pic>
        <p:nvPicPr>
          <p:cNvPr id="5" name="Marcador de contenido 4" descr="Businessmen Man Woman · Free image on Pixabay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5" y="1865011"/>
            <a:ext cx="5060950" cy="3574295"/>
          </a:xfrm>
        </p:spPr>
      </p:pic>
    </p:spTree>
    <p:extLst>
      <p:ext uri="{BB962C8B-B14F-4D97-AF65-F5344CB8AC3E}">
        <p14:creationId xmlns:p14="http://schemas.microsoft.com/office/powerpoint/2010/main" val="39773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Sanciones</a:t>
            </a:r>
            <a:endParaRPr lang="es-MX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506353"/>
              </p:ext>
            </p:extLst>
          </p:nvPr>
        </p:nvGraphicFramePr>
        <p:xfrm>
          <a:off x="1441450" y="1592868"/>
          <a:ext cx="103806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n 10" descr="301 Moved Permanentl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738" y="2338648"/>
            <a:ext cx="3241948" cy="28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1997" y="1010983"/>
            <a:ext cx="5391565" cy="2494217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600" dirty="0" smtClean="0"/>
              <a:t>PRESCRIPCIÓN</a:t>
            </a:r>
          </a:p>
          <a:p>
            <a:r>
              <a:rPr lang="es-MX" sz="3600" dirty="0" smtClean="0"/>
              <a:t>Faltas </a:t>
            </a:r>
            <a:r>
              <a:rPr lang="es-MX" sz="3600" dirty="0"/>
              <a:t>no graves tres años</a:t>
            </a:r>
          </a:p>
          <a:p>
            <a:r>
              <a:rPr lang="es-MX" sz="3600" dirty="0"/>
              <a:t>Faltas graves siete años</a:t>
            </a:r>
          </a:p>
          <a:p>
            <a:endParaRPr lang="es-MX" sz="3600" dirty="0"/>
          </a:p>
        </p:txBody>
      </p:sp>
      <p:pic>
        <p:nvPicPr>
          <p:cNvPr id="5" name="Imagen 4" descr="Líneas de &lt;strong&gt;Tiempo&lt;/strong&gt; – 28 Herramientas TIC para Construirla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537" y="4355880"/>
            <a:ext cx="7639050" cy="1180402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6731172" y="1030383"/>
            <a:ext cx="5391565" cy="249421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3600" dirty="0" smtClean="0"/>
              <a:t>CADUCIDAD</a:t>
            </a:r>
          </a:p>
          <a:p>
            <a:r>
              <a:rPr lang="es-MX" sz="3600" dirty="0" smtClean="0"/>
              <a:t>Dejar de actuar por más de 6 meses sin causa justificada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4556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apremio y cautelares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Multa • Arresto • Auxilio de la fuerza </a:t>
            </a:r>
            <a:r>
              <a:rPr lang="es-MX" sz="3200" dirty="0" smtClean="0"/>
              <a:t>pública</a:t>
            </a:r>
          </a:p>
          <a:p>
            <a:pPr algn="ctr"/>
            <a:endParaRPr lang="es-MX" sz="3200" dirty="0"/>
          </a:p>
          <a:p>
            <a:pPr algn="ctr"/>
            <a:endParaRPr lang="es-MX" sz="3200" dirty="0"/>
          </a:p>
          <a:p>
            <a:pPr algn="ctr"/>
            <a:r>
              <a:rPr lang="es-MX" sz="3200" dirty="0"/>
              <a:t>Suspensión temporal • Exhibición de documentos • Apercibimiento de multa • Embargo precautorio de bienes • Aseguramiento o intervención precautoria de negociaciones • Las necesarias para evitar un daño irreparable</a:t>
            </a:r>
          </a:p>
          <a:p>
            <a:pPr algn="ctr"/>
            <a:endParaRPr lang="es-MX" sz="32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1441497" y="2909454"/>
            <a:ext cx="10381335" cy="14962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9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Procedimiento de responsabilidades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642750"/>
            <a:ext cx="10381335" cy="2264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dirty="0"/>
              <a:t>Las faltas administrativas graves serán investigadas y substanciadas por la ASF y los </a:t>
            </a:r>
            <a:r>
              <a:rPr lang="es-MX" sz="3200" dirty="0" err="1"/>
              <a:t>OIC’s</a:t>
            </a:r>
            <a:r>
              <a:rPr lang="es-MX" sz="3200" dirty="0"/>
              <a:t> o sus homólogos en las entidades federativas y resueltas por el TFJA. Las demás faltas serán conocidas y resueltas por los </a:t>
            </a:r>
            <a:r>
              <a:rPr lang="es-MX" sz="3200" dirty="0" err="1"/>
              <a:t>OIC’s</a:t>
            </a:r>
            <a:endParaRPr lang="es-MX" sz="3200" dirty="0"/>
          </a:p>
          <a:p>
            <a:pPr marL="0" indent="0" algn="ctr">
              <a:buNone/>
            </a:pPr>
            <a:endParaRPr lang="es-MX" sz="3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79820475"/>
              </p:ext>
            </p:extLst>
          </p:nvPr>
        </p:nvGraphicFramePr>
        <p:xfrm>
          <a:off x="4243190" y="2847729"/>
          <a:ext cx="4967316" cy="3652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8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 generales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931490"/>
              </p:ext>
            </p:extLst>
          </p:nvPr>
        </p:nvGraphicFramePr>
        <p:xfrm>
          <a:off x="1474701" y="1360111"/>
          <a:ext cx="103806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0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Fin último del control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892125"/>
            <a:ext cx="103813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dirty="0"/>
              <a:t>Un buen control interno debe ser capaz de fortalecer el proceso administrativo y reducir al mínimo la materialización de los riesgos que pueden afectar la consecución de los objetivos, más que ser una herramienta de detección de errores, fraudes o </a:t>
            </a:r>
            <a:r>
              <a:rPr lang="es-MX" sz="3600" dirty="0" smtClean="0"/>
              <a:t>corrupción</a:t>
            </a:r>
            <a:endParaRPr lang="es-MX" sz="3600" dirty="0"/>
          </a:p>
          <a:p>
            <a:pPr marL="0" indent="0" algn="ctr">
              <a:buNone/>
            </a:pPr>
            <a:endParaRPr lang="es-MX" sz="3600" dirty="0"/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2961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 área de auditoría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659375"/>
            <a:ext cx="10381335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MX" dirty="0" smtClean="0"/>
              <a:t>Dar </a:t>
            </a:r>
            <a:r>
              <a:rPr lang="es-MX" dirty="0"/>
              <a:t>vista a la autoridad investigadora </a:t>
            </a:r>
            <a:endParaRPr lang="es-MX" dirty="0" smtClean="0"/>
          </a:p>
          <a:p>
            <a:pPr lvl="0"/>
            <a:r>
              <a:rPr lang="es-MX" dirty="0" smtClean="0"/>
              <a:t>Contener narrativa </a:t>
            </a:r>
            <a:r>
              <a:rPr lang="es-MX" dirty="0"/>
              <a:t>suficiente, lógica y cronológica de los hechos y su vinculación con los elementos de </a:t>
            </a:r>
            <a:r>
              <a:rPr lang="es-MX" dirty="0" smtClean="0"/>
              <a:t>prueba</a:t>
            </a:r>
            <a:endParaRPr lang="es-MX" dirty="0"/>
          </a:p>
          <a:p>
            <a:pPr lvl="0"/>
            <a:r>
              <a:rPr lang="es-MX" dirty="0"/>
              <a:t>Adjuntar </a:t>
            </a:r>
            <a:r>
              <a:rPr lang="es-MX" dirty="0" smtClean="0"/>
              <a:t>elementos </a:t>
            </a:r>
            <a:r>
              <a:rPr lang="es-MX" dirty="0"/>
              <a:t>de prueba en original o copia certificada</a:t>
            </a:r>
          </a:p>
          <a:p>
            <a:pPr lvl="0"/>
            <a:r>
              <a:rPr lang="es-MX" dirty="0"/>
              <a:t>Adjuntar </a:t>
            </a:r>
            <a:r>
              <a:rPr lang="es-MX" dirty="0" smtClean="0"/>
              <a:t>elementos </a:t>
            </a:r>
            <a:r>
              <a:rPr lang="es-MX" dirty="0"/>
              <a:t>de prueba y medios de identificación de los involucrados</a:t>
            </a:r>
          </a:p>
          <a:p>
            <a:pPr lvl="0"/>
            <a:r>
              <a:rPr lang="es-MX" dirty="0"/>
              <a:t>Incluir a las personas involucradas</a:t>
            </a:r>
          </a:p>
          <a:p>
            <a:pPr lvl="0"/>
            <a:r>
              <a:rPr lang="es-MX" dirty="0"/>
              <a:t>Indicar el monto del daño económico</a:t>
            </a:r>
          </a:p>
          <a:p>
            <a:pPr lvl="0"/>
            <a:r>
              <a:rPr lang="es-MX" dirty="0"/>
              <a:t>Elaborar </a:t>
            </a:r>
            <a:r>
              <a:rPr lang="es-MX" dirty="0" smtClean="0"/>
              <a:t>carpeta </a:t>
            </a:r>
            <a:r>
              <a:rPr lang="es-MX" dirty="0"/>
              <a:t>que contenga copia certificada de la vista y sus anexos para el archivo del </a:t>
            </a:r>
            <a:r>
              <a:rPr lang="es-MX" dirty="0" smtClean="0"/>
              <a:t>área de auditoría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01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 para autoridades investigadora y substanciadora (1)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958625"/>
            <a:ext cx="10381335" cy="4351338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Expediente con elementos </a:t>
            </a:r>
            <a:r>
              <a:rPr lang="es-MX" dirty="0"/>
              <a:t>de prueba suficientes y pertinentes </a:t>
            </a:r>
            <a:endParaRPr lang="es-MX" dirty="0" smtClean="0"/>
          </a:p>
          <a:p>
            <a:pPr lvl="0"/>
            <a:r>
              <a:rPr lang="es-MX" dirty="0" smtClean="0"/>
              <a:t>Documentos relacionados con los presuntos responsables</a:t>
            </a:r>
            <a:endParaRPr lang="es-MX" sz="1800" dirty="0"/>
          </a:p>
          <a:p>
            <a:r>
              <a:rPr lang="es-MX" dirty="0" smtClean="0"/>
              <a:t>Actuaciones debidamente </a:t>
            </a:r>
            <a:r>
              <a:rPr lang="es-MX" dirty="0"/>
              <a:t>fundadas y </a:t>
            </a:r>
            <a:r>
              <a:rPr lang="es-MX" dirty="0" smtClean="0"/>
              <a:t>motivadas</a:t>
            </a:r>
          </a:p>
          <a:p>
            <a:r>
              <a:rPr lang="es-MX" dirty="0" smtClean="0"/>
              <a:t>Emitir acuerdos de trámite</a:t>
            </a:r>
          </a:p>
          <a:p>
            <a:r>
              <a:rPr lang="es-MX" dirty="0" smtClean="0"/>
              <a:t>Glosar al expediente TODAS las constancias</a:t>
            </a:r>
          </a:p>
          <a:p>
            <a:r>
              <a:rPr lang="es-MX" dirty="0" smtClean="0"/>
              <a:t>Comparecencias en actas administrativas</a:t>
            </a:r>
          </a:p>
          <a:p>
            <a:endParaRPr lang="es-MX" dirty="0" smtClean="0"/>
          </a:p>
          <a:p>
            <a:pPr lvl="0"/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09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 para autoridades investigadora y substanciadora (2)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958625"/>
            <a:ext cx="10381335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dirty="0" smtClean="0"/>
              <a:t>Para las faltas NO graves integrar</a:t>
            </a:r>
          </a:p>
          <a:p>
            <a:pPr lvl="0"/>
            <a:r>
              <a:rPr lang="es-MX" dirty="0" smtClean="0"/>
              <a:t>Informe de presunta responsabilidad</a:t>
            </a:r>
            <a:endParaRPr lang="es-MX" sz="1800" dirty="0"/>
          </a:p>
          <a:p>
            <a:r>
              <a:rPr lang="es-MX" dirty="0" smtClean="0"/>
              <a:t>Acuerdo de admisión del IPR</a:t>
            </a:r>
          </a:p>
          <a:p>
            <a:r>
              <a:rPr lang="es-MX" dirty="0" smtClean="0"/>
              <a:t>Audiencia inicial</a:t>
            </a:r>
          </a:p>
          <a:p>
            <a:r>
              <a:rPr lang="es-MX" dirty="0" smtClean="0"/>
              <a:t>Acuerdo de admisión de pruebas y su desahogo</a:t>
            </a:r>
          </a:p>
          <a:p>
            <a:r>
              <a:rPr lang="es-MX" dirty="0" smtClean="0"/>
              <a:t>Alegatos</a:t>
            </a:r>
          </a:p>
          <a:p>
            <a:r>
              <a:rPr lang="es-MX" dirty="0" smtClean="0"/>
              <a:t>Resolución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pPr lvl="0"/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80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 para autoridades investigadora y substanciadora (3)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2158128"/>
            <a:ext cx="10381335" cy="2995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dirty="0" smtClean="0"/>
              <a:t>Para las faltas GRAVES O DE ACTOS DE PARTICULARES, integrar</a:t>
            </a:r>
          </a:p>
          <a:p>
            <a:pPr lvl="0"/>
            <a:r>
              <a:rPr lang="es-MX" dirty="0" smtClean="0"/>
              <a:t>Informe de presunta responsabilidad</a:t>
            </a:r>
            <a:endParaRPr lang="es-MX" sz="1800" dirty="0"/>
          </a:p>
          <a:p>
            <a:r>
              <a:rPr lang="es-MX" dirty="0" smtClean="0"/>
              <a:t>Acuerdo de admisión del IPR</a:t>
            </a:r>
          </a:p>
          <a:p>
            <a:r>
              <a:rPr lang="es-MX" dirty="0" smtClean="0"/>
              <a:t>Audiencia inicial</a:t>
            </a:r>
          </a:p>
          <a:p>
            <a:r>
              <a:rPr lang="es-MX" dirty="0" smtClean="0"/>
              <a:t>Acuerdo remisión al Tribunal Federal de Justicia Administrativa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pPr lvl="0"/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80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164737" y="2427304"/>
            <a:ext cx="9144000" cy="1199029"/>
          </a:xfrm>
        </p:spPr>
        <p:txBody>
          <a:bodyPr>
            <a:normAutofit/>
          </a:bodyPr>
          <a:lstStyle/>
          <a:p>
            <a:r>
              <a:rPr lang="es-MX" dirty="0" smtClean="0"/>
              <a:t>Gracias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91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Materialización de riesgos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2357631"/>
            <a:ext cx="1038133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dirty="0"/>
              <a:t>Sin embargo, para el caso de que se materialice algún riesgo y sus causas sea la corrupción, se actualiza la aplicación de las disposiciones del Sistema Nacional Anticorrupción, por lo que la participación de los OIC es fundamental en su atención</a:t>
            </a:r>
          </a:p>
        </p:txBody>
      </p:sp>
    </p:spTree>
    <p:extLst>
      <p:ext uri="{BB962C8B-B14F-4D97-AF65-F5344CB8AC3E}">
        <p14:creationId xmlns:p14="http://schemas.microsoft.com/office/powerpoint/2010/main" val="17344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 Nacional Anticorrupción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1497" y="1592875"/>
            <a:ext cx="10381335" cy="4351338"/>
          </a:xfrm>
        </p:spPr>
        <p:txBody>
          <a:bodyPr>
            <a:normAutofit/>
          </a:bodyPr>
          <a:lstStyle/>
          <a:p>
            <a:r>
              <a:rPr lang="es-MX" sz="3600" dirty="0" smtClean="0"/>
              <a:t>Reformas constitucionales 27 de mayo de 2015</a:t>
            </a:r>
          </a:p>
          <a:p>
            <a:pPr lvl="1"/>
            <a:r>
              <a:rPr lang="es-MX" sz="3200" dirty="0" smtClean="0"/>
              <a:t>Título Cuarto</a:t>
            </a:r>
            <a:r>
              <a:rPr lang="es-MX" sz="3200" dirty="0"/>
              <a:t>: “De las Responsabilidades de los Servidores Públicos, Particulares Vinculados con Faltas Administrativas Graves o Hechos de Corrupción, y Patrimonial del Estado</a:t>
            </a:r>
            <a:r>
              <a:rPr lang="es-MX" sz="3200" dirty="0" smtClean="0"/>
              <a:t>”</a:t>
            </a:r>
          </a:p>
          <a:p>
            <a:pPr lvl="1"/>
            <a:r>
              <a:rPr lang="es-MX" sz="3200" dirty="0"/>
              <a:t>Obligación de todos los servidores públicos, de presentar su declaración patrimonial y de intereses </a:t>
            </a:r>
            <a:endParaRPr lang="es-MX" sz="1800" dirty="0"/>
          </a:p>
          <a:p>
            <a:pPr lvl="1"/>
            <a:r>
              <a:rPr lang="es-MX" sz="3200" dirty="0"/>
              <a:t>Amplía el plazo de prescripción de 5 a 7años, para faltas graves</a:t>
            </a:r>
          </a:p>
        </p:txBody>
      </p:sp>
    </p:spTree>
    <p:extLst>
      <p:ext uri="{BB962C8B-B14F-4D97-AF65-F5344CB8AC3E}">
        <p14:creationId xmlns:p14="http://schemas.microsoft.com/office/powerpoint/2010/main" val="28073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Leyes secundarias SNA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79021"/>
              </p:ext>
            </p:extLst>
          </p:nvPr>
        </p:nvGraphicFramePr>
        <p:xfrm>
          <a:off x="1441450" y="1426613"/>
          <a:ext cx="103806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67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Integración SNA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922309"/>
              </p:ext>
            </p:extLst>
          </p:nvPr>
        </p:nvGraphicFramePr>
        <p:xfrm>
          <a:off x="1441450" y="1326860"/>
          <a:ext cx="103806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0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atribuciones del Comité</a:t>
            </a:r>
            <a:endParaRPr lang="es-MX" dirty="0"/>
          </a:p>
        </p:txBody>
      </p:sp>
      <p:pic>
        <p:nvPicPr>
          <p:cNvPr id="6" name="Marcador de contenido 5" descr="&lt;strong&gt;Sistema&lt;/strong&gt; Operativo Linux Kubuntu · Gráficos vectoriales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494" y="1343490"/>
            <a:ext cx="40370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1286" y="83130"/>
            <a:ext cx="6924849" cy="57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Comité de Participación Ciudadana</a:t>
            </a:r>
            <a:endParaRPr lang="es-MX" dirty="0"/>
          </a:p>
        </p:txBody>
      </p:sp>
      <p:pic>
        <p:nvPicPr>
          <p:cNvPr id="4" name="Marcador de contenido 3" descr="&lt;strong&gt;Ciudadanos&lt;/strong&gt; (Chile) - Wikipedia, la enciclopedia libr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009" y="1326862"/>
            <a:ext cx="2708708" cy="4351338"/>
          </a:xfrm>
        </p:spPr>
      </p:pic>
      <p:pic>
        <p:nvPicPr>
          <p:cNvPr id="5" name="Imagen 4" descr="File:Logo-&lt;strong&gt;ciudadanos&lt;/strong&gt;.jp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138" y="1825625"/>
            <a:ext cx="5525201" cy="1422687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0507274" y="1463040"/>
            <a:ext cx="565265" cy="410648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596047" y="3707485"/>
            <a:ext cx="5253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Colabora en el cumplimiento de los objetivos del Comité Coordinador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655091" y="1862055"/>
            <a:ext cx="54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1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42725" y="2529840"/>
            <a:ext cx="54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2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843211" y="3394361"/>
            <a:ext cx="54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078750" y="4211771"/>
            <a:ext cx="54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4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646783" y="4829680"/>
            <a:ext cx="54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5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744</Words>
  <Application>Microsoft Office PowerPoint</Application>
  <PresentationFormat>Panorámica</PresentationFormat>
  <Paragraphs>136</Paragraphs>
  <Slides>24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Times New Roman</vt:lpstr>
      <vt:lpstr>Tema de Office</vt:lpstr>
      <vt:lpstr>Responsabilidades administrativas</vt:lpstr>
      <vt:lpstr>Fin último del control</vt:lpstr>
      <vt:lpstr>Materialización de riesgos</vt:lpstr>
      <vt:lpstr>Sistema Nacional Anticorrupción</vt:lpstr>
      <vt:lpstr>Leyes secundarias SNA</vt:lpstr>
      <vt:lpstr>Integración SNA</vt:lpstr>
      <vt:lpstr>Principales atribuciones del Comité</vt:lpstr>
      <vt:lpstr>Presentación de PowerPoint</vt:lpstr>
      <vt:lpstr>Comité de Participación Ciudadana</vt:lpstr>
      <vt:lpstr>Ley General de Responsabilidades Administrativas</vt:lpstr>
      <vt:lpstr>Lo novedoso</vt:lpstr>
      <vt:lpstr>Faltas administrativas no graves</vt:lpstr>
      <vt:lpstr>Faltas administrativas graves</vt:lpstr>
      <vt:lpstr>Actos de los particulares</vt:lpstr>
      <vt:lpstr>Sanciones</vt:lpstr>
      <vt:lpstr>Presentación de PowerPoint</vt:lpstr>
      <vt:lpstr>Medidas de apremio y cautelares</vt:lpstr>
      <vt:lpstr>Procedimiento de responsabilidades</vt:lpstr>
      <vt:lpstr>Recomendaciones generales</vt:lpstr>
      <vt:lpstr>Recomendaciones área de auditoría</vt:lpstr>
      <vt:lpstr>Recomendaciones para autoridades investigadora y substanciadora (1)</vt:lpstr>
      <vt:lpstr>Recomendaciones para autoridades investigadora y substanciadora (2)</vt:lpstr>
      <vt:lpstr>Recomendaciones para autoridades investigadora y substanciadora (3)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Aurea del Carmen Navarrete Aljona</dc:creator>
  <cp:lastModifiedBy>Aurea del Carmen Navarrete Aljona</cp:lastModifiedBy>
  <cp:revision>74</cp:revision>
  <dcterms:created xsi:type="dcterms:W3CDTF">2018-11-23T18:36:52Z</dcterms:created>
  <dcterms:modified xsi:type="dcterms:W3CDTF">2018-11-29T01:44:59Z</dcterms:modified>
</cp:coreProperties>
</file>