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1124" r:id="rId2"/>
    <p:sldId id="1458" r:id="rId3"/>
    <p:sldId id="1405" r:id="rId4"/>
    <p:sldId id="1564" r:id="rId5"/>
    <p:sldId id="1565" r:id="rId6"/>
    <p:sldId id="1566" r:id="rId7"/>
    <p:sldId id="1567" r:id="rId8"/>
    <p:sldId id="1568" r:id="rId9"/>
    <p:sldId id="1569" r:id="rId10"/>
    <p:sldId id="1570" r:id="rId11"/>
    <p:sldId id="1571" r:id="rId12"/>
    <p:sldId id="1572" r:id="rId13"/>
    <p:sldId id="1573" r:id="rId14"/>
    <p:sldId id="1574" r:id="rId15"/>
    <p:sldId id="1575" r:id="rId16"/>
    <p:sldId id="1420" r:id="rId17"/>
    <p:sldId id="1419" r:id="rId18"/>
    <p:sldId id="1444" r:id="rId19"/>
    <p:sldId id="1531" r:id="rId20"/>
    <p:sldId id="1532" r:id="rId21"/>
    <p:sldId id="1533" r:id="rId22"/>
    <p:sldId id="1442" r:id="rId23"/>
    <p:sldId id="1426" r:id="rId24"/>
    <p:sldId id="1427" r:id="rId25"/>
    <p:sldId id="1496" r:id="rId26"/>
    <p:sldId id="1499" r:id="rId27"/>
    <p:sldId id="1500" r:id="rId28"/>
    <p:sldId id="1472" r:id="rId29"/>
    <p:sldId id="1529" r:id="rId30"/>
    <p:sldId id="1563" r:id="rId31"/>
    <p:sldId id="1530" r:id="rId32"/>
    <p:sldId id="1526" r:id="rId33"/>
    <p:sldId id="1527" r:id="rId34"/>
    <p:sldId id="1562" r:id="rId35"/>
    <p:sldId id="1428" r:id="rId36"/>
    <p:sldId id="1429" r:id="rId37"/>
    <p:sldId id="1494" r:id="rId38"/>
    <p:sldId id="1497" r:id="rId39"/>
    <p:sldId id="1422" r:id="rId40"/>
    <p:sldId id="1358" r:id="rId41"/>
    <p:sldId id="1359" r:id="rId42"/>
    <p:sldId id="1360" r:id="rId43"/>
    <p:sldId id="1361" r:id="rId44"/>
    <p:sldId id="1363" r:id="rId45"/>
    <p:sldId id="1364" r:id="rId46"/>
    <p:sldId id="1365" r:id="rId47"/>
    <p:sldId id="1372" r:id="rId48"/>
    <p:sldId id="1446" r:id="rId49"/>
    <p:sldId id="1534" r:id="rId50"/>
    <p:sldId id="1502" r:id="rId51"/>
    <p:sldId id="1524" r:id="rId52"/>
    <p:sldId id="1525" r:id="rId53"/>
    <p:sldId id="1528" r:id="rId54"/>
    <p:sldId id="1273" r:id="rId55"/>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FF00"/>
    <a:srgbClr val="FF9933"/>
    <a:srgbClr val="B93131"/>
    <a:srgbClr val="9C2A29"/>
    <a:srgbClr val="993300"/>
    <a:srgbClr val="FFFFFF"/>
    <a:srgbClr val="00204E"/>
    <a:srgbClr val="9C292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5374" autoAdjust="0"/>
  </p:normalViewPr>
  <p:slideViewPr>
    <p:cSldViewPr>
      <p:cViewPr varScale="1">
        <p:scale>
          <a:sx n="116" d="100"/>
          <a:sy n="116" d="100"/>
        </p:scale>
        <p:origin x="1416" y="120"/>
      </p:cViewPr>
      <p:guideLst>
        <p:guide orient="horz" pos="3521"/>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Mis%20Documentos\Gr&#225;ficas%20JC%202017\GRAFICAS%20GASTO.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grivasj\AppData\Local\Microsoft\Windows\INetCache\Content.Outlook\78T4LJKF\GRAFICAS%20GASTO.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AMacario\AppData\Local\Microsoft\Windows\INetCache\Content.Outlook\6FV3BFK6\Gasto%20en%20educaci&#243;n.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AMacario\AppData\Local\Microsoft\Windows\INetCache\Content.Outlook\6FV3BFK6\Gasto%20en%20educaci&#243;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030933070928634E-2"/>
          <c:y val="0.12323527520346407"/>
          <c:w val="0.67305517640897039"/>
          <c:h val="0.80803876594903457"/>
        </c:manualLayout>
      </c:layout>
      <c:pieChart>
        <c:varyColors val="1"/>
        <c:ser>
          <c:idx val="0"/>
          <c:order val="0"/>
          <c:tx>
            <c:strRef>
              <c:f>Grafica1!$C$2</c:f>
              <c:strCache>
                <c:ptCount val="1"/>
                <c:pt idx="0">
                  <c:v>Monto (Mdp) </c:v>
                </c:pt>
              </c:strCache>
            </c:strRef>
          </c:tx>
          <c:dPt>
            <c:idx val="0"/>
            <c:bubble3D val="0"/>
            <c:spPr>
              <a:solidFill>
                <a:srgbClr val="002F74">
                  <a:lumMod val="20000"/>
                  <a:lumOff val="80000"/>
                </a:srgbClr>
              </a:soli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C027-4E22-B216-8379432A5BDB}"/>
              </c:ext>
            </c:extLst>
          </c:dPt>
          <c:dPt>
            <c:idx val="1"/>
            <c:bubble3D val="0"/>
            <c:spPr>
              <a:solidFill>
                <a:srgbClr val="FF9933"/>
              </a:soli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C027-4E22-B216-8379432A5BDB}"/>
              </c:ext>
            </c:extLst>
          </c:dPt>
          <c:dLbls>
            <c:dLbl>
              <c:idx val="0"/>
              <c:layout>
                <c:manualLayout>
                  <c:x val="-0.28319700588823471"/>
                  <c:y val="-0.14287262446618232"/>
                </c:manualLayout>
              </c:layout>
              <c:tx>
                <c:rich>
                  <a:bodyPr rot="0" spcFirstLastPara="1" vertOverflow="ellipsis" vert="horz" wrap="square" lIns="38100" tIns="19050" rIns="38100" bIns="19050" anchor="ctr" anchorCtr="1">
                    <a:noAutofit/>
                  </a:bodyPr>
                  <a:lstStyle/>
                  <a:p>
                    <a:pPr>
                      <a:defRPr sz="1800" b="1" i="0" u="none" strike="noStrike" kern="1200" baseline="0">
                        <a:solidFill>
                          <a:srgbClr val="00204E"/>
                        </a:solidFill>
                        <a:latin typeface="+mn-lt"/>
                        <a:ea typeface="+mn-ea"/>
                        <a:cs typeface="+mn-cs"/>
                      </a:defRPr>
                    </a:pPr>
                    <a:r>
                      <a:rPr lang="en-US" sz="1800" b="1" dirty="0" err="1">
                        <a:solidFill>
                          <a:srgbClr val="00204E"/>
                        </a:solidFill>
                        <a:latin typeface="Arial" panose="020B0604020202020204" pitchFamily="34" charset="0"/>
                        <a:cs typeface="Arial" panose="020B0604020202020204" pitchFamily="34" charset="0"/>
                      </a:rPr>
                      <a:t>Gasto</a:t>
                    </a:r>
                    <a:r>
                      <a:rPr lang="en-US" sz="1800" b="1" dirty="0">
                        <a:solidFill>
                          <a:srgbClr val="00204E"/>
                        </a:solidFill>
                        <a:latin typeface="Arial" panose="020B0604020202020204" pitchFamily="34" charset="0"/>
                        <a:cs typeface="Arial" panose="020B0604020202020204" pitchFamily="34" charset="0"/>
                      </a:rPr>
                      <a:t> </a:t>
                    </a:r>
                    <a:r>
                      <a:rPr lang="en-US" sz="1800" b="1" dirty="0" err="1">
                        <a:solidFill>
                          <a:srgbClr val="00204E"/>
                        </a:solidFill>
                        <a:latin typeface="Arial" panose="020B0604020202020204" pitchFamily="34" charset="0"/>
                        <a:cs typeface="Arial" panose="020B0604020202020204" pitchFamily="34" charset="0"/>
                      </a:rPr>
                      <a:t>Programable</a:t>
                    </a:r>
                    <a:r>
                      <a:rPr lang="en-US" sz="1800" b="1" dirty="0">
                        <a:solidFill>
                          <a:srgbClr val="00204E"/>
                        </a:solidFill>
                        <a:latin typeface="Arial" panose="020B0604020202020204" pitchFamily="34" charset="0"/>
                        <a:cs typeface="Arial" panose="020B0604020202020204" pitchFamily="34" charset="0"/>
                      </a:rPr>
                      <a:t> </a:t>
                    </a:r>
                    <a:r>
                      <a:rPr lang="en-US" sz="1800" b="1" dirty="0" smtClean="0">
                        <a:solidFill>
                          <a:srgbClr val="00204E"/>
                        </a:solidFill>
                        <a:latin typeface="Arial" panose="020B0604020202020204" pitchFamily="34" charset="0"/>
                        <a:cs typeface="Arial" panose="020B0604020202020204" pitchFamily="34" charset="0"/>
                      </a:rPr>
                      <a:t>4,190 </a:t>
                    </a:r>
                    <a:r>
                      <a:rPr lang="en-US" sz="1800" b="1" baseline="0" dirty="0" smtClean="0">
                        <a:solidFill>
                          <a:srgbClr val="00204E"/>
                        </a:solidFill>
                        <a:latin typeface="Arial" panose="020B0604020202020204" pitchFamily="34" charset="0"/>
                        <a:cs typeface="Arial" panose="020B0604020202020204" pitchFamily="34" charset="0"/>
                      </a:rPr>
                      <a:t> </a:t>
                    </a:r>
                    <a:r>
                      <a:rPr lang="en-US" sz="1800" b="1" baseline="0" dirty="0">
                        <a:solidFill>
                          <a:srgbClr val="00204E"/>
                        </a:solidFill>
                        <a:latin typeface="Arial" panose="020B0604020202020204" pitchFamily="34" charset="0"/>
                        <a:cs typeface="Arial" panose="020B0604020202020204" pitchFamily="34" charset="0"/>
                      </a:rPr>
                      <a:t>
</a:t>
                    </a:r>
                    <a:r>
                      <a:rPr lang="en-US" sz="1800" b="1" baseline="0" dirty="0" smtClean="0">
                        <a:solidFill>
                          <a:srgbClr val="00204E"/>
                        </a:solidFill>
                        <a:latin typeface="Arial" panose="020B0604020202020204" pitchFamily="34" charset="0"/>
                        <a:cs typeface="Arial" panose="020B0604020202020204" pitchFamily="34" charset="0"/>
                      </a:rPr>
                      <a:t>78%</a:t>
                    </a:r>
                    <a:endParaRPr lang="en-US" sz="1800" b="1" baseline="0" dirty="0">
                      <a:solidFill>
                        <a:srgbClr val="00204E"/>
                      </a:solidFill>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rgbClr val="00204E"/>
                      </a:solidFill>
                      <a:latin typeface="+mn-lt"/>
                      <a:ea typeface="+mn-ea"/>
                      <a:cs typeface="+mn-cs"/>
                    </a:defRPr>
                  </a:pPr>
                  <a:endParaRPr lang="es-MX"/>
                </a:p>
              </c:txPr>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1-C027-4E22-B216-8379432A5BDB}"/>
                </c:ext>
                <c:ext xmlns:c15="http://schemas.microsoft.com/office/drawing/2012/chart" uri="{CE6537A1-D6FC-4f65-9D91-7224C49458BB}">
                  <c15:layout>
                    <c:manualLayout>
                      <c:w val="0.35476491561194767"/>
                      <c:h val="0.37192285937736747"/>
                    </c:manualLayout>
                  </c15:layout>
                </c:ext>
              </c:extLst>
            </c:dLbl>
            <c:dLbl>
              <c:idx val="1"/>
              <c:layout>
                <c:manualLayout>
                  <c:x val="9.5364205564461096E-2"/>
                  <c:y val="0.13990218004873134"/>
                </c:manualLayout>
              </c:layout>
              <c:tx>
                <c:rich>
                  <a:bodyPr rot="0" spcFirstLastPara="1" vertOverflow="ellipsis" vert="horz" wrap="square" lIns="38100" tIns="19050" rIns="38100" bIns="19050" anchor="ctr" anchorCtr="1">
                    <a:noAutofit/>
                  </a:bodyPr>
                  <a:lstStyle/>
                  <a:p>
                    <a:pPr>
                      <a:defRPr sz="1800" b="1" i="0" u="none" strike="noStrike" kern="1200" baseline="0">
                        <a:solidFill>
                          <a:srgbClr val="00204E"/>
                        </a:solidFill>
                        <a:latin typeface="+mn-lt"/>
                        <a:ea typeface="+mn-ea"/>
                        <a:cs typeface="+mn-cs"/>
                      </a:defRPr>
                    </a:pPr>
                    <a:r>
                      <a:rPr lang="en-US" sz="1800" dirty="0" err="1">
                        <a:solidFill>
                          <a:srgbClr val="00204E"/>
                        </a:solidFill>
                        <a:latin typeface="Arial" panose="020B0604020202020204" pitchFamily="34" charset="0"/>
                        <a:cs typeface="Arial" panose="020B0604020202020204" pitchFamily="34" charset="0"/>
                      </a:rPr>
                      <a:t>Gasto</a:t>
                    </a:r>
                    <a:r>
                      <a:rPr lang="en-US" sz="1800" dirty="0">
                        <a:solidFill>
                          <a:srgbClr val="00204E"/>
                        </a:solidFill>
                        <a:latin typeface="Arial" panose="020B0604020202020204" pitchFamily="34" charset="0"/>
                        <a:cs typeface="Arial" panose="020B0604020202020204" pitchFamily="34" charset="0"/>
                      </a:rPr>
                      <a:t> No </a:t>
                    </a:r>
                    <a:r>
                      <a:rPr lang="en-US" sz="1800" dirty="0" err="1">
                        <a:solidFill>
                          <a:srgbClr val="00204E"/>
                        </a:solidFill>
                        <a:latin typeface="Arial" panose="020B0604020202020204" pitchFamily="34" charset="0"/>
                        <a:cs typeface="Arial" panose="020B0604020202020204" pitchFamily="34" charset="0"/>
                      </a:rPr>
                      <a:t>Programable</a:t>
                    </a:r>
                    <a:r>
                      <a:rPr lang="en-US" sz="1800" dirty="0">
                        <a:solidFill>
                          <a:srgbClr val="00204E"/>
                        </a:solidFill>
                        <a:latin typeface="Arial" panose="020B0604020202020204" pitchFamily="34" charset="0"/>
                        <a:cs typeface="Arial" panose="020B0604020202020204" pitchFamily="34" charset="0"/>
                      </a:rPr>
                      <a:t> </a:t>
                    </a:r>
                    <a:r>
                      <a:rPr lang="en-US" sz="1800" dirty="0" smtClean="0">
                        <a:solidFill>
                          <a:srgbClr val="00204E"/>
                        </a:solidFill>
                        <a:latin typeface="Arial" panose="020B0604020202020204" pitchFamily="34" charset="0"/>
                        <a:cs typeface="Arial" panose="020B0604020202020204" pitchFamily="34" charset="0"/>
                      </a:rPr>
                      <a:t>1,188</a:t>
                    </a:r>
                    <a:r>
                      <a:rPr lang="en-US" sz="1800" baseline="0" dirty="0">
                        <a:solidFill>
                          <a:srgbClr val="00204E"/>
                        </a:solidFill>
                        <a:latin typeface="Arial" panose="020B0604020202020204" pitchFamily="34" charset="0"/>
                        <a:cs typeface="Arial" panose="020B0604020202020204" pitchFamily="34" charset="0"/>
                      </a:rPr>
                      <a:t>
</a:t>
                    </a:r>
                    <a:r>
                      <a:rPr lang="en-US" sz="1800" baseline="0" dirty="0" smtClean="0">
                        <a:solidFill>
                          <a:srgbClr val="00204E"/>
                        </a:solidFill>
                        <a:latin typeface="Arial" panose="020B0604020202020204" pitchFamily="34" charset="0"/>
                        <a:cs typeface="Arial" panose="020B0604020202020204" pitchFamily="34" charset="0"/>
                      </a:rPr>
                      <a:t>22%</a:t>
                    </a:r>
                    <a:endParaRPr lang="en-US" sz="1800" baseline="0" dirty="0">
                      <a:solidFill>
                        <a:srgbClr val="00204E"/>
                      </a:solidFill>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rgbClr val="00204E"/>
                      </a:solidFill>
                      <a:latin typeface="+mn-lt"/>
                      <a:ea typeface="+mn-ea"/>
                      <a:cs typeface="+mn-cs"/>
                    </a:defRPr>
                  </a:pPr>
                  <a:endParaRPr lang="es-MX"/>
                </a:p>
              </c:txPr>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3-C027-4E22-B216-8379432A5BDB}"/>
                </c:ext>
                <c:ext xmlns:c15="http://schemas.microsoft.com/office/drawing/2012/chart" uri="{CE6537A1-D6FC-4f65-9D91-7224C49458BB}">
                  <c15:layout>
                    <c:manualLayout>
                      <c:w val="0.36670712038014114"/>
                      <c:h val="0.36438488244821671"/>
                    </c:manualLayout>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204E"/>
                    </a:solidFill>
                    <a:latin typeface="+mn-lt"/>
                    <a:ea typeface="+mn-ea"/>
                    <a:cs typeface="+mn-cs"/>
                  </a:defRPr>
                </a:pPr>
                <a:endParaRPr lang="es-MX"/>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Grafica1!$B$3:$B$10</c:f>
              <c:strCache>
                <c:ptCount val="2"/>
                <c:pt idx="0">
                  <c:v>Gasto Federal Programable </c:v>
                </c:pt>
                <c:pt idx="1">
                  <c:v>Gasto no Programable</c:v>
                </c:pt>
              </c:strCache>
              <c:extLst xmlns:c16r2="http://schemas.microsoft.com/office/drawing/2015/06/chart"/>
            </c:strRef>
          </c:cat>
          <c:val>
            <c:numRef>
              <c:f>Grafica1!$C$3:$C$10</c:f>
              <c:numCache>
                <c:formatCode>#,##0.00</c:formatCode>
                <c:ptCount val="2"/>
                <c:pt idx="0">
                  <c:v>4190237.6</c:v>
                </c:pt>
                <c:pt idx="1">
                  <c:v>1147611.9999999995</c:v>
                </c:pt>
              </c:numCache>
              <c:extLst xmlns:c16r2="http://schemas.microsoft.com/office/drawing/2015/06/chart"/>
            </c:numRef>
          </c:val>
          <c:extLst xmlns:c16r2="http://schemas.microsoft.com/office/drawing/2015/06/chart">
            <c:ext xmlns:c16="http://schemas.microsoft.com/office/drawing/2014/chart" uri="{C3380CC4-5D6E-409C-BE32-E72D297353CC}">
              <c16:uniqueId val="{00000004-C027-4E22-B216-8379432A5BDB}"/>
            </c:ext>
          </c:extLst>
        </c:ser>
        <c:dLbls>
          <c:dLblPos val="inEnd"/>
          <c:showLegendKey val="0"/>
          <c:showVal val="0"/>
          <c:showCatName val="0"/>
          <c:showSerName val="0"/>
          <c:showPercent val="1"/>
          <c:showBubbleSize val="0"/>
          <c:showLeaderLines val="1"/>
        </c:dLbls>
        <c:firstSliceAng val="0"/>
        <c:extLst xmlns:c16r2="http://schemas.microsoft.com/office/drawing/2015/06/chart">
          <c:ext xmlns:c15="http://schemas.microsoft.com/office/drawing/2012/chart" uri="{02D57815-91ED-43cb-92C2-25804820EDAC}">
            <c15:filteredPieSeries>
              <c15:ser>
                <c:idx val="1"/>
                <c:order val="1"/>
                <c:tx>
                  <c:strRef>
                    <c:extLst xmlns:c16r2="http://schemas.microsoft.com/office/drawing/2015/06/chart">
                      <c:ext uri="{02D57815-91ED-43cb-92C2-25804820EDAC}">
                        <c15:formulaRef>
                          <c15:sqref>Grafica1!$D$2</c15:sqref>
                        </c15:formulaRef>
                      </c:ext>
                    </c:extLst>
                    <c:strCache>
                      <c:ptCount val="1"/>
                      <c:pt idx="0">
                        <c:v>% Gasto Neto 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6-C027-4E22-B216-8379432A5BD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8-C027-4E22-B216-8379432A5BD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Grafica1!$B$3:$B$10</c15:sqref>
                        </c15:formulaRef>
                      </c:ext>
                    </c:extLst>
                    <c:strCache>
                      <c:ptCount val="2"/>
                      <c:pt idx="0">
                        <c:v>Gasto Federal Programable </c:v>
                      </c:pt>
                      <c:pt idx="1">
                        <c:v>Gasto no Programable</c:v>
                      </c:pt>
                    </c:strCache>
                  </c:strRef>
                </c:cat>
                <c:val>
                  <c:numRef>
                    <c:extLst xmlns:c16r2="http://schemas.microsoft.com/office/drawing/2015/06/chart">
                      <c:ext uri="{02D57815-91ED-43cb-92C2-25804820EDAC}">
                        <c15:formulaRef>
                          <c15:sqref>Grafica1!$D$3:$D$10</c15:sqref>
                        </c15:formulaRef>
                      </c:ext>
                    </c:extLst>
                    <c:numCache>
                      <c:formatCode>General</c:formatCode>
                      <c:ptCount val="2"/>
                      <c:pt idx="0">
                        <c:v>77.900000000000006</c:v>
                      </c:pt>
                    </c:numCache>
                  </c:numRef>
                </c:val>
                <c:extLst xmlns:c16r2="http://schemas.microsoft.com/office/drawing/2015/06/chart">
                  <c:ext xmlns:c16="http://schemas.microsoft.com/office/drawing/2014/chart" uri="{C3380CC4-5D6E-409C-BE32-E72D297353CC}">
                    <c16:uniqueId val="{00000009-C027-4E22-B216-8379432A5BDB}"/>
                  </c:ext>
                </c:extLst>
              </c15:ser>
            </c15:filteredPieSeries>
            <c15:filteredPieSeries>
              <c15:ser>
                <c:idx val="2"/>
                <c:order val="2"/>
                <c:tx>
                  <c:strRef>
                    <c:extLst xmlns:c16r2="http://schemas.microsoft.com/office/drawing/2015/06/chart" xmlns:c15="http://schemas.microsoft.com/office/drawing/2012/chart">
                      <c:ext xmlns:c15="http://schemas.microsoft.com/office/drawing/2012/chart" uri="{02D57815-91ED-43cb-92C2-25804820EDAC}">
                        <c15:formulaRef>
                          <c15:sqref>Grafica1!$E$2</c15:sqref>
                        </c15:formulaRef>
                      </c:ext>
                    </c:extLst>
                    <c:strCache>
                      <c:ptCount val="1"/>
                      <c:pt idx="0">
                        <c:v>% Gasto Federal Programable </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xmlns:c15="http://schemas.microsoft.com/office/drawing/2012/chart">
                    <c:ext xmlns:c16="http://schemas.microsoft.com/office/drawing/2014/chart" uri="{C3380CC4-5D6E-409C-BE32-E72D297353CC}">
                      <c16:uniqueId val="{0000000B-C027-4E22-B216-8379432A5BD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xmlns:c15="http://schemas.microsoft.com/office/drawing/2012/chart">
                    <c:ext xmlns:c16="http://schemas.microsoft.com/office/drawing/2014/chart" uri="{C3380CC4-5D6E-409C-BE32-E72D297353CC}">
                      <c16:uniqueId val="{0000000D-C027-4E22-B216-8379432A5BD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xmlns:c15="http://schemas.microsoft.com/office/drawing/2012/chart">
                    <c:ext xmlns:c15="http://schemas.microsoft.com/office/drawing/2012/chart" uri="{CE6537A1-D6FC-4f65-9D91-7224C49458BB}"/>
                  </c:extLst>
                </c:dLbls>
                <c:cat>
                  <c:strRef>
                    <c:extLst xmlns:c16r2="http://schemas.microsoft.com/office/drawing/2015/06/chart" xmlns:c15="http://schemas.microsoft.com/office/drawing/2012/chart">
                      <c:ext xmlns:c15="http://schemas.microsoft.com/office/drawing/2012/chart" uri="{02D57815-91ED-43cb-92C2-25804820EDAC}">
                        <c15:formulaRef>
                          <c15:sqref>Grafica1!$B$3:$B$10</c15:sqref>
                        </c15:formulaRef>
                      </c:ext>
                    </c:extLst>
                    <c:strCache>
                      <c:ptCount val="2"/>
                      <c:pt idx="0">
                        <c:v>Gasto Federal Programable </c:v>
                      </c:pt>
                      <c:pt idx="1">
                        <c:v>Gasto no Programable</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Grafica1!$E$3:$E$10</c15:sqref>
                        </c15:formulaRef>
                      </c:ext>
                    </c:extLst>
                    <c:numCache>
                      <c:formatCode>General</c:formatCode>
                      <c:ptCount val="2"/>
                      <c:pt idx="0">
                        <c:v>100</c:v>
                      </c:pt>
                    </c:numCache>
                  </c:numRef>
                </c:val>
                <c:extLst xmlns:c16r2="http://schemas.microsoft.com/office/drawing/2015/06/chart" xmlns:c15="http://schemas.microsoft.com/office/drawing/2012/chart">
                  <c:ext xmlns:c16="http://schemas.microsoft.com/office/drawing/2014/chart" uri="{C3380CC4-5D6E-409C-BE32-E72D297353CC}">
                    <c16:uniqueId val="{0000000E-C027-4E22-B216-8379432A5BDB}"/>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730063253963206"/>
          <c:y val="0.10358922359505328"/>
          <c:w val="0.73679949388207322"/>
          <c:h val="0.8832836933203303"/>
        </c:manualLayout>
      </c:layout>
      <c:pieChart>
        <c:varyColors val="1"/>
        <c:ser>
          <c:idx val="0"/>
          <c:order val="0"/>
          <c:tx>
            <c:strRef>
              <c:f>'Grafica2 (2)'!$C$2</c:f>
              <c:strCache>
                <c:ptCount val="1"/>
                <c:pt idx="0">
                  <c:v>Monto (Mdp) </c:v>
                </c:pt>
              </c:strCache>
            </c:strRef>
          </c:tx>
          <c:dPt>
            <c:idx val="0"/>
            <c:bubble3D val="0"/>
            <c:spPr>
              <a:solidFill>
                <a:srgbClr val="92D050"/>
              </a:soli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0DE4-46A8-B2A0-DC3CAFDA20BD}"/>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0DE4-46A8-B2A0-DC3CAFDA20BD}"/>
              </c:ext>
            </c:extLst>
          </c:dPt>
          <c:dLbls>
            <c:dLbl>
              <c:idx val="0"/>
              <c:layout>
                <c:manualLayout>
                  <c:x val="-0.15544211491765345"/>
                  <c:y val="-0.14961605866048971"/>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2200" b="1" i="0" u="none" strike="noStrike" kern="1200" baseline="0">
                        <a:solidFill>
                          <a:prstClr val="black">
                            <a:lumMod val="75000"/>
                            <a:lumOff val="25000"/>
                          </a:prstClr>
                        </a:solidFill>
                        <a:latin typeface="+mn-lt"/>
                        <a:ea typeface="+mn-ea"/>
                        <a:cs typeface="+mn-cs"/>
                      </a:defRPr>
                    </a:pPr>
                    <a:r>
                      <a:rPr lang="en-US" sz="1800" b="1" i="0" u="none" strike="noStrike" kern="1200" baseline="0" dirty="0" smtClean="0">
                        <a:solidFill>
                          <a:srgbClr val="00204E"/>
                        </a:solidFill>
                        <a:latin typeface="Arial" panose="020B0604020202020204" pitchFamily="34" charset="0"/>
                        <a:cs typeface="Arial" panose="020B0604020202020204" pitchFamily="34" charset="0"/>
                      </a:rPr>
                      <a:t>Otro Gasto</a:t>
                    </a:r>
                    <a:endParaRPr lang="en-US" sz="1800" dirty="0" smtClean="0">
                      <a:solidFill>
                        <a:srgbClr val="00204E"/>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sz="2200" b="1">
                        <a:solidFill>
                          <a:prstClr val="black">
                            <a:lumMod val="75000"/>
                            <a:lumOff val="25000"/>
                          </a:prstClr>
                        </a:solidFill>
                      </a:defRPr>
                    </a:pPr>
                    <a:r>
                      <a:rPr lang="en-US" sz="1800" dirty="0" smtClean="0">
                        <a:solidFill>
                          <a:srgbClr val="00204E"/>
                        </a:solidFill>
                        <a:latin typeface="Arial" panose="020B0604020202020204" pitchFamily="34" charset="0"/>
                        <a:cs typeface="Arial" panose="020B0604020202020204" pitchFamily="34" charset="0"/>
                      </a:rPr>
                      <a:t>3,487</a:t>
                    </a:r>
                    <a:r>
                      <a:rPr lang="en-US" sz="1800" baseline="0" dirty="0">
                        <a:solidFill>
                          <a:srgbClr val="00204E"/>
                        </a:solidFill>
                        <a:latin typeface="Arial" panose="020B0604020202020204" pitchFamily="34" charset="0"/>
                        <a:cs typeface="Arial" panose="020B0604020202020204" pitchFamily="34" charset="0"/>
                      </a:rPr>
                      <a:t>
</a:t>
                    </a:r>
                    <a:r>
                      <a:rPr lang="en-US" sz="1800" baseline="0" dirty="0" smtClean="0">
                        <a:solidFill>
                          <a:srgbClr val="00204E"/>
                        </a:solidFill>
                        <a:latin typeface="Arial" panose="020B0604020202020204" pitchFamily="34" charset="0"/>
                        <a:cs typeface="Arial" panose="020B0604020202020204" pitchFamily="34" charset="0"/>
                      </a:rPr>
                      <a:t>83%</a:t>
                    </a:r>
                    <a:endParaRPr lang="en-US" sz="1800" baseline="0" dirty="0">
                      <a:solidFill>
                        <a:srgbClr val="00204E"/>
                      </a:solidFill>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2200" b="1" i="0" u="none" strike="noStrike" kern="1200" baseline="0">
                      <a:solidFill>
                        <a:prstClr val="black">
                          <a:lumMod val="75000"/>
                          <a:lumOff val="25000"/>
                        </a:prstClr>
                      </a:solidFill>
                      <a:latin typeface="+mn-lt"/>
                      <a:ea typeface="+mn-ea"/>
                      <a:cs typeface="+mn-cs"/>
                    </a:defRPr>
                  </a:pPr>
                  <a:endParaRPr lang="es-MX"/>
                </a:p>
              </c:txPr>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1-0DE4-46A8-B2A0-DC3CAFDA20BD}"/>
                </c:ext>
                <c:ext xmlns:c15="http://schemas.microsoft.com/office/drawing/2012/chart" uri="{CE6537A1-D6FC-4f65-9D91-7224C49458BB}">
                  <c15:layout>
                    <c:manualLayout>
                      <c:w val="0.25658411354458222"/>
                      <c:h val="0.35484081861317013"/>
                    </c:manualLayout>
                  </c15:layout>
                </c:ext>
              </c:extLst>
            </c:dLbl>
            <c:dLbl>
              <c:idx val="1"/>
              <c:layout>
                <c:manualLayout>
                  <c:x val="-5.5416248584087675E-2"/>
                  <c:y val="9.3129935899523015E-4"/>
                </c:manualLayout>
              </c:layout>
              <c:tx>
                <c:rich>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r>
                      <a:rPr lang="es-MX" sz="1800" dirty="0">
                        <a:solidFill>
                          <a:srgbClr val="00204E"/>
                        </a:solidFill>
                        <a:latin typeface="Arial" panose="020B0604020202020204" pitchFamily="34" charset="0"/>
                        <a:cs typeface="Arial" panose="020B0604020202020204" pitchFamily="34" charset="0"/>
                      </a:rPr>
                      <a:t>Gasto en Educación </a:t>
                    </a:r>
                  </a:p>
                  <a:p>
                    <a:pPr>
                      <a:defRPr sz="2200" b="1"/>
                    </a:pPr>
                    <a:r>
                      <a:rPr lang="es-MX" sz="1800" dirty="0" smtClean="0">
                        <a:solidFill>
                          <a:srgbClr val="00204E"/>
                        </a:solidFill>
                        <a:latin typeface="Arial" panose="020B0604020202020204" pitchFamily="34" charset="0"/>
                        <a:cs typeface="Arial" panose="020B0604020202020204" pitchFamily="34" charset="0"/>
                      </a:rPr>
                      <a:t>703 </a:t>
                    </a:r>
                    <a:r>
                      <a:rPr lang="es-MX" sz="1800" baseline="0" dirty="0">
                        <a:solidFill>
                          <a:srgbClr val="00204E"/>
                        </a:solidFill>
                        <a:latin typeface="Arial" panose="020B0604020202020204" pitchFamily="34" charset="0"/>
                        <a:cs typeface="Arial" panose="020B0604020202020204" pitchFamily="34" charset="0"/>
                      </a:rPr>
                      <a:t>
</a:t>
                    </a:r>
                    <a:r>
                      <a:rPr lang="es-MX" sz="1800" baseline="0" dirty="0" smtClean="0">
                        <a:solidFill>
                          <a:srgbClr val="00204E"/>
                        </a:solidFill>
                        <a:latin typeface="Arial" panose="020B0604020202020204" pitchFamily="34" charset="0"/>
                        <a:cs typeface="Arial" panose="020B0604020202020204" pitchFamily="34" charset="0"/>
                      </a:rPr>
                      <a:t>17%</a:t>
                    </a:r>
                    <a:endParaRPr lang="es-MX" sz="1800" baseline="0" dirty="0">
                      <a:solidFill>
                        <a:srgbClr val="00204E"/>
                      </a:solidFill>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endParaRPr lang="es-MX"/>
                </a:p>
              </c:txPr>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3-0DE4-46A8-B2A0-DC3CAFDA20BD}"/>
                </c:ext>
                <c:ext xmlns:c15="http://schemas.microsoft.com/office/drawing/2012/chart" uri="{CE6537A1-D6FC-4f65-9D91-7224C49458BB}">
                  <c15:layout>
                    <c:manualLayout>
                      <c:w val="0.30996360391314515"/>
                      <c:h val="0.44452605407289036"/>
                    </c:manualLayout>
                  </c15:layout>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'Grafica2 (2)'!$B$3:$B$4</c:f>
              <c:strCache>
                <c:ptCount val="2"/>
                <c:pt idx="0">
                  <c:v>Gasto Federal Programable </c:v>
                </c:pt>
                <c:pt idx="1">
                  <c:v>Gasto en Educación </c:v>
                </c:pt>
              </c:strCache>
            </c:strRef>
          </c:cat>
          <c:val>
            <c:numRef>
              <c:f>'Grafica2 (2)'!$C$3:$C$4</c:f>
              <c:numCache>
                <c:formatCode>#,##0.00</c:formatCode>
                <c:ptCount val="2"/>
                <c:pt idx="0">
                  <c:v>4190237.6</c:v>
                </c:pt>
                <c:pt idx="1">
                  <c:v>702919.5</c:v>
                </c:pt>
              </c:numCache>
            </c:numRef>
          </c:val>
          <c:extLst xmlns:c16r2="http://schemas.microsoft.com/office/drawing/2015/06/chart">
            <c:ext xmlns:c16="http://schemas.microsoft.com/office/drawing/2014/chart" uri="{C3380CC4-5D6E-409C-BE32-E72D297353CC}">
              <c16:uniqueId val="{00000004-0DE4-46A8-B2A0-DC3CAFDA20BD}"/>
            </c:ext>
          </c:extLst>
        </c:ser>
        <c:ser>
          <c:idx val="1"/>
          <c:order val="1"/>
          <c:tx>
            <c:strRef>
              <c:f>'Grafica2 (2)'!$D$2</c:f>
              <c:strCache>
                <c:ptCount val="1"/>
                <c:pt idx="0">
                  <c:v>% Gasto Neto Total</c:v>
                </c:pt>
              </c:strCache>
            </c:strRef>
          </c:tx>
          <c:dPt>
            <c:idx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6-0DE4-46A8-B2A0-DC3CAFDA20BD}"/>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8-0DE4-46A8-B2A0-DC3CAFDA20B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xmlns:c15="http://schemas.microsoft.com/office/drawing/2012/chart">
              <c:ext xmlns:c15="http://schemas.microsoft.com/office/drawing/2012/chart" uri="{CE6537A1-D6FC-4f65-9D91-7224C49458BB}"/>
            </c:extLst>
          </c:dLbls>
          <c:cat>
            <c:strRef>
              <c:f>'Grafica2 (2)'!$B$3:$B$4</c:f>
              <c:strCache>
                <c:ptCount val="2"/>
                <c:pt idx="0">
                  <c:v>Gasto Federal Programable </c:v>
                </c:pt>
                <c:pt idx="1">
                  <c:v>Gasto en Educación </c:v>
                </c:pt>
              </c:strCache>
            </c:strRef>
          </c:cat>
          <c:val>
            <c:numRef>
              <c:f>'Grafica2 (2)'!$D$3:$D$4</c:f>
              <c:numCache>
                <c:formatCode>General</c:formatCode>
                <c:ptCount val="2"/>
                <c:pt idx="0">
                  <c:v>77.900000000000006</c:v>
                </c:pt>
                <c:pt idx="1">
                  <c:v>13.1</c:v>
                </c:pt>
              </c:numCache>
            </c:numRef>
          </c:val>
          <c:extLst xmlns:c16r2="http://schemas.microsoft.com/office/drawing/2015/06/chart" xmlns:c15="http://schemas.microsoft.com/office/drawing/2012/chart">
            <c:ext xmlns:c16="http://schemas.microsoft.com/office/drawing/2014/chart" uri="{C3380CC4-5D6E-409C-BE32-E72D297353CC}">
              <c16:uniqueId val="{00000009-0DE4-46A8-B2A0-DC3CAFDA20BD}"/>
            </c:ext>
          </c:extLst>
        </c:ser>
        <c:dLbls>
          <c:dLblPos val="inEnd"/>
          <c:showLegendKey val="0"/>
          <c:showVal val="0"/>
          <c:showCatName val="0"/>
          <c:showSerName val="0"/>
          <c:showPercent val="1"/>
          <c:showBubbleSize val="0"/>
          <c:showLeaderLines val="1"/>
        </c:dLbls>
        <c:firstSliceAng val="0"/>
        <c:extLst xmlns:c16r2="http://schemas.microsoft.com/office/drawing/2015/06/chart"/>
      </c:pieChart>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accent5">
                <a:lumMod val="40000"/>
                <a:lumOff val="60000"/>
              </a:schemeClr>
            </a:solidFill>
            <a:ln>
              <a:noFill/>
            </a:ln>
          </c:spPr>
          <c:dPt>
            <c:idx val="0"/>
            <c:bubble3D val="0"/>
            <c:spPr>
              <a:solidFill>
                <a:srgbClr val="0C6B4D">
                  <a:lumMod val="20000"/>
                  <a:lumOff val="80000"/>
                </a:srgbClr>
              </a:solidFill>
              <a:ln w="19050">
                <a:noFill/>
              </a:ln>
              <a:effectLst/>
            </c:spPr>
            <c:extLst xmlns:c16r2="http://schemas.microsoft.com/office/drawing/2015/06/chart">
              <c:ext xmlns:c16="http://schemas.microsoft.com/office/drawing/2014/chart" uri="{C3380CC4-5D6E-409C-BE32-E72D297353CC}">
                <c16:uniqueId val="{00000001-B31C-4F3C-88DD-4E3F6ED98F0A}"/>
              </c:ext>
            </c:extLst>
          </c:dPt>
          <c:dPt>
            <c:idx val="1"/>
            <c:bubble3D val="0"/>
            <c:spPr>
              <a:solidFill>
                <a:schemeClr val="accent5">
                  <a:lumMod val="40000"/>
                  <a:lumOff val="60000"/>
                </a:schemeClr>
              </a:solidFill>
              <a:ln w="19050">
                <a:noFill/>
              </a:ln>
              <a:effectLst/>
            </c:spPr>
            <c:extLst xmlns:c16r2="http://schemas.microsoft.com/office/drawing/2015/06/chart">
              <c:ext xmlns:c16="http://schemas.microsoft.com/office/drawing/2014/chart" uri="{C3380CC4-5D6E-409C-BE32-E72D297353CC}">
                <c16:uniqueId val="{00000003-B31C-4F3C-88DD-4E3F6ED98F0A}"/>
              </c:ext>
            </c:extLst>
          </c:dPt>
          <c:dLbls>
            <c:dLbl>
              <c:idx val="0"/>
              <c:layout>
                <c:manualLayout>
                  <c:x val="-0.13119628140404899"/>
                  <c:y val="8.3319861736229461E-2"/>
                </c:manualLayout>
              </c:layout>
              <c:tx>
                <c:rich>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r>
                      <a:rPr lang="es-MX" sz="1800" b="1" dirty="0">
                        <a:latin typeface="Arial" panose="020B0604020202020204" pitchFamily="34" charset="0"/>
                        <a:cs typeface="Arial" panose="020B0604020202020204" pitchFamily="34" charset="0"/>
                      </a:rPr>
                      <a:t>Gasto Federal en </a:t>
                    </a:r>
                    <a:r>
                      <a:rPr lang="es-MX" sz="1800" b="1" dirty="0" smtClean="0">
                        <a:latin typeface="Arial" panose="020B0604020202020204" pitchFamily="34" charset="0"/>
                        <a:cs typeface="Arial" panose="020B0604020202020204" pitchFamily="34" charset="0"/>
                      </a:rPr>
                      <a:t>Educación</a:t>
                    </a:r>
                  </a:p>
                  <a:p>
                    <a:pPr>
                      <a:defRPr sz="2200" b="1"/>
                    </a:pPr>
                    <a:r>
                      <a:rPr lang="es-MX" sz="1800" b="1" dirty="0" smtClean="0">
                        <a:latin typeface="Arial" panose="020B0604020202020204" pitchFamily="34" charset="0"/>
                        <a:cs typeface="Arial" panose="020B0604020202020204" pitchFamily="34" charset="0"/>
                      </a:rPr>
                      <a:t>175</a:t>
                    </a:r>
                    <a:endParaRPr lang="es-MX" sz="1800" b="1" dirty="0">
                      <a:latin typeface="Arial" panose="020B0604020202020204" pitchFamily="34" charset="0"/>
                      <a:cs typeface="Arial" panose="020B0604020202020204" pitchFamily="34" charset="0"/>
                    </a:endParaRPr>
                  </a:p>
                  <a:p>
                    <a:pPr>
                      <a:defRPr sz="2200" b="1"/>
                    </a:pPr>
                    <a:r>
                      <a:rPr lang="es-MX" sz="1800" b="1" baseline="0" dirty="0">
                        <a:latin typeface="Arial" panose="020B0604020202020204" pitchFamily="34" charset="0"/>
                        <a:cs typeface="Arial" panose="020B0604020202020204" pitchFamily="34" charset="0"/>
                      </a:rPr>
                      <a:t>25% </a:t>
                    </a:r>
                    <a:endParaRPr lang="es-MX" sz="1800" b="1" dirty="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31C-4F3C-88DD-4E3F6ED98F0A}"/>
                </c:ext>
                <c:ext xmlns:c15="http://schemas.microsoft.com/office/drawing/2012/chart" uri="{CE6537A1-D6FC-4f65-9D91-7224C49458BB}">
                  <c15:layout>
                    <c:manualLayout>
                      <c:w val="0.32138826964035211"/>
                      <c:h val="0.44923073833556321"/>
                    </c:manualLayout>
                  </c15:layout>
                </c:ext>
              </c:extLst>
            </c:dLbl>
            <c:dLbl>
              <c:idx val="1"/>
              <c:layout>
                <c:manualLayout>
                  <c:x val="0.19828802905892201"/>
                  <c:y val="-0.18607710439316313"/>
                </c:manualLayout>
              </c:layout>
              <c:tx>
                <c:rich>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r>
                      <a:rPr lang="es-MX" sz="1800" b="1" dirty="0">
                        <a:latin typeface="Arial" panose="020B0604020202020204" pitchFamily="34" charset="0"/>
                        <a:cs typeface="Arial" panose="020B0604020202020204" pitchFamily="34" charset="0"/>
                      </a:rPr>
                      <a:t>Gasto</a:t>
                    </a:r>
                    <a:r>
                      <a:rPr lang="es-MX" sz="1800" b="1" baseline="0" dirty="0">
                        <a:latin typeface="Arial" panose="020B0604020202020204" pitchFamily="34" charset="0"/>
                        <a:cs typeface="Arial" panose="020B0604020202020204" pitchFamily="34" charset="0"/>
                      </a:rPr>
                      <a:t> Federalizado en </a:t>
                    </a:r>
                    <a:r>
                      <a:rPr lang="es-MX" sz="1800" b="1" baseline="0" dirty="0" smtClean="0">
                        <a:latin typeface="Arial" panose="020B0604020202020204" pitchFamily="34" charset="0"/>
                        <a:cs typeface="Arial" panose="020B0604020202020204" pitchFamily="34" charset="0"/>
                      </a:rPr>
                      <a:t>Educación</a:t>
                    </a:r>
                  </a:p>
                  <a:p>
                    <a:pPr>
                      <a:defRPr sz="2200" b="1"/>
                    </a:pPr>
                    <a:r>
                      <a:rPr lang="es-MX" sz="1800" b="1" baseline="0" dirty="0" smtClean="0">
                        <a:latin typeface="Arial" panose="020B0604020202020204" pitchFamily="34" charset="0"/>
                        <a:cs typeface="Arial" panose="020B0604020202020204" pitchFamily="34" charset="0"/>
                      </a:rPr>
                      <a:t>528 </a:t>
                    </a:r>
                    <a:endParaRPr lang="es-MX" sz="1800" b="1" baseline="0" dirty="0">
                      <a:latin typeface="Arial" panose="020B0604020202020204" pitchFamily="34" charset="0"/>
                      <a:cs typeface="Arial" panose="020B0604020202020204" pitchFamily="34" charset="0"/>
                    </a:endParaRPr>
                  </a:p>
                  <a:p>
                    <a:pPr>
                      <a:defRPr sz="2200" b="1"/>
                    </a:pPr>
                    <a:r>
                      <a:rPr lang="es-MX" sz="1800" b="1" dirty="0">
                        <a:latin typeface="Arial" panose="020B0604020202020204" pitchFamily="34" charset="0"/>
                        <a:cs typeface="Arial" panose="020B0604020202020204" pitchFamily="34" charset="0"/>
                      </a:rPr>
                      <a:t>75%</a:t>
                    </a:r>
                  </a:p>
                </c:rich>
              </c:tx>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31C-4F3C-88DD-4E3F6ED98F0A}"/>
                </c:ext>
                <c:ext xmlns:c15="http://schemas.microsoft.com/office/drawing/2012/chart" uri="{CE6537A1-D6FC-4f65-9D91-7224C49458BB}">
                  <c15:layout>
                    <c:manualLayout>
                      <c:w val="0.34684757377330178"/>
                      <c:h val="0.43250353315644535"/>
                    </c:manualLayout>
                  </c15:layout>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Grafica1!$B$26:$B$27</c:f>
              <c:strCache>
                <c:ptCount val="2"/>
                <c:pt idx="0">
                  <c:v>Gasto en Educación </c:v>
                </c:pt>
                <c:pt idx="1">
                  <c:v>Gasto Federalizado en Educación </c:v>
                </c:pt>
              </c:strCache>
            </c:strRef>
          </c:cat>
          <c:val>
            <c:numRef>
              <c:f>Grafica1!$C$26:$C$27</c:f>
              <c:numCache>
                <c:formatCode>#,##0.00</c:formatCode>
                <c:ptCount val="2"/>
                <c:pt idx="0">
                  <c:v>25</c:v>
                </c:pt>
                <c:pt idx="1">
                  <c:v>75</c:v>
                </c:pt>
              </c:numCache>
            </c:numRef>
          </c:val>
          <c:extLst xmlns:c16r2="http://schemas.microsoft.com/office/drawing/2015/06/chart">
            <c:ext xmlns:c16="http://schemas.microsoft.com/office/drawing/2014/chart" uri="{C3380CC4-5D6E-409C-BE32-E72D297353CC}">
              <c16:uniqueId val="{00000004-B31C-4F3C-88DD-4E3F6ED98F0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119910287745806"/>
          <c:y val="0.14052724984580256"/>
          <c:w val="0.76232675536051564"/>
          <c:h val="0.73603962586532545"/>
        </c:manualLayout>
      </c:layout>
      <c:pieChart>
        <c:varyColors val="1"/>
        <c:ser>
          <c:idx val="0"/>
          <c:order val="0"/>
          <c:tx>
            <c:strRef>
              <c:f>[2]Grafica1!$C$2</c:f>
              <c:strCache>
                <c:ptCount val="1"/>
                <c:pt idx="0">
                  <c:v>Monto (Mdp) </c:v>
                </c:pt>
              </c:strCache>
            </c:strRef>
          </c:tx>
          <c:spPr>
            <a:solidFill>
              <a:schemeClr val="accent6">
                <a:lumMod val="75000"/>
              </a:schemeClr>
            </a:solidFill>
          </c:spPr>
          <c:dPt>
            <c:idx val="0"/>
            <c:bubble3D val="0"/>
            <c:spPr>
              <a:solidFill>
                <a:srgbClr val="00204E">
                  <a:lumMod val="25000"/>
                  <a:lumOff val="75000"/>
                </a:srgbClr>
              </a:soli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3680-4E7C-8DE0-EC1F874B410C}"/>
              </c:ext>
            </c:extLst>
          </c:dPt>
          <c:dPt>
            <c:idx val="1"/>
            <c:bubble3D val="0"/>
            <c:spPr>
              <a:solidFill>
                <a:srgbClr val="0C6B4D">
                  <a:lumMod val="20000"/>
                  <a:lumOff val="80000"/>
                </a:srgbClr>
              </a:soli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3680-4E7C-8DE0-EC1F874B410C}"/>
              </c:ext>
            </c:extLst>
          </c:dPt>
          <c:dLbls>
            <c:dLbl>
              <c:idx val="0"/>
              <c:layout>
                <c:manualLayout>
                  <c:x val="-0.22361106702429884"/>
                  <c:y val="-0.17024868405426216"/>
                </c:manualLayout>
              </c:layout>
              <c:tx>
                <c:rich>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r>
                      <a:rPr lang="es-MX" sz="1800" dirty="0" smtClean="0">
                        <a:latin typeface="Arial" panose="020B0604020202020204" pitchFamily="34" charset="0"/>
                        <a:cs typeface="Arial" panose="020B0604020202020204" pitchFamily="34" charset="0"/>
                      </a:rPr>
                      <a:t>Otro Gasto Educativo</a:t>
                    </a:r>
                  </a:p>
                  <a:p>
                    <a:pPr>
                      <a:defRPr sz="2200" b="1"/>
                    </a:pPr>
                    <a:r>
                      <a:rPr lang="es-MX" sz="1800" baseline="0" dirty="0" smtClean="0">
                        <a:latin typeface="Arial" panose="020B0604020202020204" pitchFamily="34" charset="0"/>
                        <a:cs typeface="Arial" panose="020B0604020202020204" pitchFamily="34" charset="0"/>
                      </a:rPr>
                      <a:t>583 </a:t>
                    </a:r>
                    <a:r>
                      <a:rPr lang="es-MX" sz="1800" baseline="0" dirty="0">
                        <a:latin typeface="Arial" panose="020B0604020202020204" pitchFamily="34" charset="0"/>
                        <a:cs typeface="Arial" panose="020B0604020202020204" pitchFamily="34" charset="0"/>
                      </a:rPr>
                      <a:t>
83%</a:t>
                    </a:r>
                    <a:endParaRPr lang="es-MX" sz="1800" dirty="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endParaRPr lang="es-MX"/>
                </a:p>
              </c:txPr>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1-3680-4E7C-8DE0-EC1F874B410C}"/>
                </c:ext>
                <c:ext xmlns:c15="http://schemas.microsoft.com/office/drawing/2012/chart" uri="{CE6537A1-D6FC-4f65-9D91-7224C49458BB}">
                  <c15:layout>
                    <c:manualLayout>
                      <c:w val="0.31654480953384301"/>
                      <c:h val="0.30853936964027173"/>
                    </c:manualLayout>
                  </c15:layout>
                </c:ext>
              </c:extLst>
            </c:dLbl>
            <c:dLbl>
              <c:idx val="1"/>
              <c:layout>
                <c:manualLayout>
                  <c:x val="0.1939326929944292"/>
                  <c:y val="9.3548034892674756E-4"/>
                </c:manualLayout>
              </c:layout>
              <c:tx>
                <c:rich>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r>
                      <a:rPr lang="es-MX" sz="1800" dirty="0">
                        <a:latin typeface="Arial" panose="020B0604020202020204" pitchFamily="34" charset="0"/>
                        <a:cs typeface="Arial" panose="020B0604020202020204" pitchFamily="34" charset="0"/>
                      </a:rPr>
                      <a:t>Gasto en Educación </a:t>
                    </a:r>
                    <a:r>
                      <a:rPr lang="es-MX" sz="1800" dirty="0" smtClean="0">
                        <a:latin typeface="Arial" panose="020B0604020202020204" pitchFamily="34" charset="0"/>
                        <a:cs typeface="Arial" panose="020B0604020202020204" pitchFamily="34" charset="0"/>
                      </a:rPr>
                      <a:t>Superior</a:t>
                    </a:r>
                  </a:p>
                  <a:p>
                    <a:pPr>
                      <a:defRPr sz="2200" b="1"/>
                    </a:pPr>
                    <a:r>
                      <a:rPr lang="es-MX" sz="1800" baseline="0" dirty="0" smtClean="0">
                        <a:latin typeface="Arial" panose="020B0604020202020204" pitchFamily="34" charset="0"/>
                        <a:cs typeface="Arial" panose="020B0604020202020204" pitchFamily="34" charset="0"/>
                      </a:rPr>
                      <a:t> 120 </a:t>
                    </a:r>
                  </a:p>
                  <a:p>
                    <a:pPr>
                      <a:defRPr sz="2200" b="1"/>
                    </a:pPr>
                    <a:r>
                      <a:rPr lang="es-MX" sz="1800" baseline="0" dirty="0" smtClean="0">
                        <a:latin typeface="Arial" panose="020B0604020202020204" pitchFamily="34" charset="0"/>
                        <a:cs typeface="Arial" panose="020B0604020202020204" pitchFamily="34" charset="0"/>
                      </a:rPr>
                      <a:t>17</a:t>
                    </a:r>
                    <a:r>
                      <a:rPr lang="es-MX" sz="1800" baseline="0" dirty="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endParaRPr lang="es-MX"/>
                </a:p>
              </c:txPr>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3-3680-4E7C-8DE0-EC1F874B410C}"/>
                </c:ext>
                <c:ext xmlns:c15="http://schemas.microsoft.com/office/drawing/2012/chart" uri="{CE6537A1-D6FC-4f65-9D91-7224C49458BB}">
                  <c15:layout>
                    <c:manualLayout>
                      <c:w val="0.37655513474693281"/>
                      <c:h val="0.38055661439916638"/>
                    </c:manualLayout>
                  </c15:layout>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1">
                        <a:lumMod val="75000"/>
                        <a:lumOff val="25000"/>
                      </a:schemeClr>
                    </a:solidFill>
                    <a:latin typeface="+mn-lt"/>
                    <a:ea typeface="+mn-ea"/>
                    <a:cs typeface="+mn-cs"/>
                  </a:defRPr>
                </a:pPr>
                <a:endParaRPr lang="es-MX"/>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[2]Grafica1!$B$3:$B$10</c:f>
              <c:strCache>
                <c:ptCount val="2"/>
                <c:pt idx="0">
                  <c:v>Gasto en Educación </c:v>
                </c:pt>
                <c:pt idx="1">
                  <c:v>Gasto en Educación Superior</c:v>
                </c:pt>
              </c:strCache>
              <c:extLst xmlns:c16r2="http://schemas.microsoft.com/office/drawing/2015/06/chart"/>
            </c:strRef>
          </c:cat>
          <c:val>
            <c:numRef>
              <c:f>[2]Grafica1!$C$3:$C$10</c:f>
              <c:numCache>
                <c:formatCode>#,##0.00</c:formatCode>
                <c:ptCount val="2"/>
                <c:pt idx="0">
                  <c:v>702919.5</c:v>
                </c:pt>
                <c:pt idx="1">
                  <c:v>120283.3</c:v>
                </c:pt>
              </c:numCache>
              <c:extLst xmlns:c16r2="http://schemas.microsoft.com/office/drawing/2015/06/chart"/>
            </c:numRef>
          </c:val>
          <c:extLst xmlns:c16r2="http://schemas.microsoft.com/office/drawing/2015/06/chart">
            <c:ext xmlns:c16="http://schemas.microsoft.com/office/drawing/2014/chart" uri="{C3380CC4-5D6E-409C-BE32-E72D297353CC}">
              <c16:uniqueId val="{00000004-3680-4E7C-8DE0-EC1F874B410C}"/>
            </c:ext>
          </c:extLst>
        </c:ser>
        <c:dLbls>
          <c:dLblPos val="inEnd"/>
          <c:showLegendKey val="0"/>
          <c:showVal val="0"/>
          <c:showCatName val="0"/>
          <c:showSerName val="0"/>
          <c:showPercent val="1"/>
          <c:showBubbleSize val="0"/>
          <c:showLeaderLines val="1"/>
        </c:dLbls>
        <c:firstSliceAng val="0"/>
        <c:extLst xmlns:c16r2="http://schemas.microsoft.com/office/drawing/2015/06/chart">
          <c:ext xmlns:c15="http://schemas.microsoft.com/office/drawing/2012/chart" uri="{02D57815-91ED-43cb-92C2-25804820EDAC}">
            <c15:filteredPieSeries>
              <c15:ser>
                <c:idx val="1"/>
                <c:order val="1"/>
                <c:tx>
                  <c:strRef>
                    <c:extLst xmlns:c16r2="http://schemas.microsoft.com/office/drawing/2015/06/chart">
                      <c:ext uri="{02D57815-91ED-43cb-92C2-25804820EDAC}">
                        <c15:formulaRef>
                          <c15:sqref>[2]Grafica1!$D$2</c15:sqref>
                        </c15:formulaRef>
                      </c:ext>
                    </c:extLst>
                    <c:strCache>
                      <c:ptCount val="1"/>
                      <c:pt idx="0">
                        <c:v>% Gasto Neto Total</c:v>
                      </c:pt>
                    </c:strCache>
                  </c:strRef>
                </c:tx>
                <c:dPt>
                  <c:idx val="0"/>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6-3680-4E7C-8DE0-EC1F874B410C}"/>
                    </c:ext>
                  </c:extLst>
                </c:dPt>
                <c:dPt>
                  <c:idx val="1"/>
                  <c:bubble3D val="0"/>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8-3680-4E7C-8DE0-EC1F874B410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[2]Grafica1!$B$3:$B$10</c15:sqref>
                        </c15:formulaRef>
                      </c:ext>
                    </c:extLst>
                    <c:strCache>
                      <c:ptCount val="2"/>
                      <c:pt idx="0">
                        <c:v>Gasto en Educación </c:v>
                      </c:pt>
                      <c:pt idx="1">
                        <c:v>Gasto en Educación Superior</c:v>
                      </c:pt>
                    </c:strCache>
                  </c:strRef>
                </c:cat>
                <c:val>
                  <c:numRef>
                    <c:extLst xmlns:c16r2="http://schemas.microsoft.com/office/drawing/2015/06/chart">
                      <c:ext uri="{02D57815-91ED-43cb-92C2-25804820EDAC}">
                        <c15:formulaRef>
                          <c15:sqref>[2]Grafica1!$D$3:$D$10</c15:sqref>
                        </c15:formulaRef>
                      </c:ext>
                    </c:extLst>
                    <c:numCache>
                      <c:formatCode>General</c:formatCode>
                      <c:ptCount val="2"/>
                      <c:pt idx="0">
                        <c:v>13.1</c:v>
                      </c:pt>
                      <c:pt idx="1">
                        <c:v>2.2000000000000002</c:v>
                      </c:pt>
                    </c:numCache>
                  </c:numRef>
                </c:val>
                <c:extLst xmlns:c16r2="http://schemas.microsoft.com/office/drawing/2015/06/chart">
                  <c:ext xmlns:c16="http://schemas.microsoft.com/office/drawing/2014/chart" uri="{C3380CC4-5D6E-409C-BE32-E72D297353CC}">
                    <c16:uniqueId val="{00000009-3680-4E7C-8DE0-EC1F874B410C}"/>
                  </c:ext>
                </c:extLst>
              </c15:ser>
            </c15:filteredPieSeries>
            <c15:filteredPieSeries>
              <c15:ser>
                <c:idx val="2"/>
                <c:order val="2"/>
                <c:tx>
                  <c:strRef>
                    <c:extLst xmlns:c16r2="http://schemas.microsoft.com/office/drawing/2015/06/chart" xmlns:c15="http://schemas.microsoft.com/office/drawing/2012/chart">
                      <c:ext xmlns:c15="http://schemas.microsoft.com/office/drawing/2012/chart" uri="{02D57815-91ED-43cb-92C2-25804820EDAC}">
                        <c15:formulaRef>
                          <c15:sqref>[2]Grafica1!$E$2</c15:sqref>
                        </c15:formulaRef>
                      </c:ext>
                    </c:extLst>
                    <c:strCache>
                      <c:ptCount val="1"/>
                      <c:pt idx="0">
                        <c:v>% Gasto Federal Programable </c:v>
                      </c:pt>
                    </c:strCache>
                  </c:strRef>
                </c:tx>
                <c:dPt>
                  <c:idx val="0"/>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xmlns:c15="http://schemas.microsoft.com/office/drawing/2012/chart">
                    <c:ext xmlns:c16="http://schemas.microsoft.com/office/drawing/2014/chart" uri="{C3380CC4-5D6E-409C-BE32-E72D297353CC}">
                      <c16:uniqueId val="{0000000B-3680-4E7C-8DE0-EC1F874B410C}"/>
                    </c:ext>
                  </c:extLst>
                </c:dPt>
                <c:dPt>
                  <c:idx val="1"/>
                  <c:bubble3D val="0"/>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xmlns:c15="http://schemas.microsoft.com/office/drawing/2012/chart">
                    <c:ext xmlns:c16="http://schemas.microsoft.com/office/drawing/2014/chart" uri="{C3380CC4-5D6E-409C-BE32-E72D297353CC}">
                      <c16:uniqueId val="{0000000D-3680-4E7C-8DE0-EC1F874B410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xmlns:c15="http://schemas.microsoft.com/office/drawing/2012/chart">
                    <c:ext xmlns:c15="http://schemas.microsoft.com/office/drawing/2012/chart" uri="{CE6537A1-D6FC-4f65-9D91-7224C49458BB}"/>
                  </c:extLst>
                </c:dLbls>
                <c:cat>
                  <c:strRef>
                    <c:extLst xmlns:c16r2="http://schemas.microsoft.com/office/drawing/2015/06/chart" xmlns:c15="http://schemas.microsoft.com/office/drawing/2012/chart">
                      <c:ext xmlns:c15="http://schemas.microsoft.com/office/drawing/2012/chart" uri="{02D57815-91ED-43cb-92C2-25804820EDAC}">
                        <c15:formulaRef>
                          <c15:sqref>[2]Grafica1!$B$3:$B$10</c15:sqref>
                        </c15:formulaRef>
                      </c:ext>
                    </c:extLst>
                    <c:strCache>
                      <c:ptCount val="2"/>
                      <c:pt idx="0">
                        <c:v>Gasto en Educación </c:v>
                      </c:pt>
                      <c:pt idx="1">
                        <c:v>Gasto en Educación Superior</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[2]Grafica1!$E$3:$E$10</c15:sqref>
                        </c15:formulaRef>
                      </c:ext>
                    </c:extLst>
                    <c:numCache>
                      <c:formatCode>General</c:formatCode>
                      <c:ptCount val="2"/>
                      <c:pt idx="0">
                        <c:v>16.8</c:v>
                      </c:pt>
                      <c:pt idx="1">
                        <c:v>2.9</c:v>
                      </c:pt>
                    </c:numCache>
                  </c:numRef>
                </c:val>
                <c:extLst xmlns:c16r2="http://schemas.microsoft.com/office/drawing/2015/06/chart" xmlns:c15="http://schemas.microsoft.com/office/drawing/2012/chart">
                  <c:ext xmlns:c16="http://schemas.microsoft.com/office/drawing/2014/chart" uri="{C3380CC4-5D6E-409C-BE32-E72D297353CC}">
                    <c16:uniqueId val="{0000000E-3680-4E7C-8DE0-EC1F874B410C}"/>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119910287745806"/>
          <c:y val="0.14052724984580256"/>
          <c:w val="0.76232675536051564"/>
          <c:h val="0.73603962586532545"/>
        </c:manualLayout>
      </c:layout>
      <c:pieChart>
        <c:varyColors val="1"/>
        <c:dLbls>
          <c:dLblPos val="inEnd"/>
          <c:showLegendKey val="0"/>
          <c:showVal val="0"/>
          <c:showCatName val="0"/>
          <c:showSerName val="0"/>
          <c:showPercent val="1"/>
          <c:showBubbleSize val="0"/>
          <c:showLeaderLines val="1"/>
        </c:dLbls>
        <c:firstSliceAng val="0"/>
        <c:extLst xmlns:c16r2="http://schemas.microsoft.com/office/drawing/2015/06/chart">
          <c:ext xmlns:c15="http://schemas.microsoft.com/office/drawing/2012/chart" uri="{02D57815-91ED-43cb-92C2-25804820EDAC}">
            <c15:filteredPieSeries>
              <c15:ser>
                <c:idx val="1"/>
                <c:order val="0"/>
                <c:tx>
                  <c:strRef>
                    <c:extLst xmlns:c16r2="http://schemas.microsoft.com/office/drawing/2015/06/chart">
                      <c:ext uri="{02D57815-91ED-43cb-92C2-25804820EDAC}">
                        <c15:formulaRef>
                          <c15:sqref>[2]Grafica1!$D$2</c15:sqref>
                        </c15:formulaRef>
                      </c:ext>
                    </c:extLst>
                    <c:strCache>
                      <c:ptCount val="1"/>
                      <c:pt idx="0">
                        <c:v>% Gasto Neto Total</c:v>
                      </c:pt>
                    </c:strCache>
                  </c:strRef>
                </c:tx>
                <c:dPt>
                  <c:idx val="0"/>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6-3680-4E7C-8DE0-EC1F874B410C}"/>
                    </c:ext>
                  </c:extLst>
                </c:dPt>
                <c:dPt>
                  <c:idx val="1"/>
                  <c:bubble3D val="0"/>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8-3680-4E7C-8DE0-EC1F874B410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uri="{CE6537A1-D6FC-4f65-9D91-7224C49458BB}"/>
                  </c:extLst>
                </c:dLbls>
                <c:cat>
                  <c:strRef>
                    <c:extLst xmlns:c16r2="http://schemas.microsoft.com/office/drawing/2015/06/chart">
                      <c:ext uri="{02D57815-91ED-43cb-92C2-25804820EDAC}">
                        <c15:formulaRef>
                          <c15:sqref>[2]Grafica1!$B$3:$B$10</c15:sqref>
                        </c15:formulaRef>
                      </c:ext>
                    </c:extLst>
                    <c:strCache>
                      <c:ptCount val="2"/>
                      <c:pt idx="0">
                        <c:v>Gasto en Educación </c:v>
                      </c:pt>
                      <c:pt idx="1">
                        <c:v>Gasto en Educación Superior</c:v>
                      </c:pt>
                    </c:strCache>
                  </c:strRef>
                </c:cat>
                <c:val>
                  <c:numRef>
                    <c:extLst xmlns:c16r2="http://schemas.microsoft.com/office/drawing/2015/06/chart">
                      <c:ext uri="{02D57815-91ED-43cb-92C2-25804820EDAC}">
                        <c15:formulaRef>
                          <c15:sqref>[2]Grafica1!$D$3:$D$10</c15:sqref>
                        </c15:formulaRef>
                      </c:ext>
                    </c:extLst>
                    <c:numCache>
                      <c:formatCode>General</c:formatCode>
                      <c:ptCount val="2"/>
                      <c:pt idx="0">
                        <c:v>13.1</c:v>
                      </c:pt>
                      <c:pt idx="1">
                        <c:v>2.2000000000000002</c:v>
                      </c:pt>
                    </c:numCache>
                  </c:numRef>
                </c:val>
                <c:extLst xmlns:c16r2="http://schemas.microsoft.com/office/drawing/2015/06/chart">
                  <c:ext xmlns:c16="http://schemas.microsoft.com/office/drawing/2014/chart" uri="{C3380CC4-5D6E-409C-BE32-E72D297353CC}">
                    <c16:uniqueId val="{00000009-3680-4E7C-8DE0-EC1F874B410C}"/>
                  </c:ext>
                </c:extLst>
              </c15:ser>
            </c15:filteredPieSeries>
            <c15:filteredPieSeries>
              <c15:ser>
                <c:idx val="2"/>
                <c:order val="1"/>
                <c:tx>
                  <c:strRef>
                    <c:extLst xmlns:c16r2="http://schemas.microsoft.com/office/drawing/2015/06/chart" xmlns:c15="http://schemas.microsoft.com/office/drawing/2012/chart">
                      <c:ext xmlns:c15="http://schemas.microsoft.com/office/drawing/2012/chart" uri="{02D57815-91ED-43cb-92C2-25804820EDAC}">
                        <c15:formulaRef>
                          <c15:sqref>[2]Grafica1!$E$2</c15:sqref>
                        </c15:formulaRef>
                      </c:ext>
                    </c:extLst>
                    <c:strCache>
                      <c:ptCount val="1"/>
                      <c:pt idx="0">
                        <c:v>% Gasto Federal Programable </c:v>
                      </c:pt>
                    </c:strCache>
                  </c:strRef>
                </c:tx>
                <c:dPt>
                  <c:idx val="0"/>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xmlns:c15="http://schemas.microsoft.com/office/drawing/2012/chart">
                    <c:ext xmlns:c16="http://schemas.microsoft.com/office/drawing/2014/chart" uri="{C3380CC4-5D6E-409C-BE32-E72D297353CC}">
                      <c16:uniqueId val="{0000000B-3680-4E7C-8DE0-EC1F874B410C}"/>
                    </c:ext>
                  </c:extLst>
                </c:dPt>
                <c:dPt>
                  <c:idx val="1"/>
                  <c:bubble3D val="0"/>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xmlns:c15="http://schemas.microsoft.com/office/drawing/2012/chart">
                    <c:ext xmlns:c16="http://schemas.microsoft.com/office/drawing/2014/chart" uri="{C3380CC4-5D6E-409C-BE32-E72D297353CC}">
                      <c16:uniqueId val="{0000000D-3680-4E7C-8DE0-EC1F874B410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xmlns:c15="http://schemas.microsoft.com/office/drawing/2012/chart">
                    <c:ext xmlns:c15="http://schemas.microsoft.com/office/drawing/2012/chart" uri="{CE6537A1-D6FC-4f65-9D91-7224C49458BB}"/>
                  </c:extLst>
                </c:dLbls>
                <c:cat>
                  <c:strRef>
                    <c:extLst xmlns:c16r2="http://schemas.microsoft.com/office/drawing/2015/06/chart" xmlns:c15="http://schemas.microsoft.com/office/drawing/2012/chart">
                      <c:ext xmlns:c15="http://schemas.microsoft.com/office/drawing/2012/chart" uri="{02D57815-91ED-43cb-92C2-25804820EDAC}">
                        <c15:formulaRef>
                          <c15:sqref>[2]Grafica1!$B$3:$B$10</c15:sqref>
                        </c15:formulaRef>
                      </c:ext>
                    </c:extLst>
                    <c:strCache>
                      <c:ptCount val="2"/>
                      <c:pt idx="0">
                        <c:v>Gasto en Educación </c:v>
                      </c:pt>
                      <c:pt idx="1">
                        <c:v>Gasto en Educación Superior</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[2]Grafica1!$E$3:$E$10</c15:sqref>
                        </c15:formulaRef>
                      </c:ext>
                    </c:extLst>
                    <c:numCache>
                      <c:formatCode>General</c:formatCode>
                      <c:ptCount val="2"/>
                      <c:pt idx="0">
                        <c:v>16.8</c:v>
                      </c:pt>
                      <c:pt idx="1">
                        <c:v>2.9</c:v>
                      </c:pt>
                    </c:numCache>
                  </c:numRef>
                </c:val>
                <c:extLst xmlns:c16r2="http://schemas.microsoft.com/office/drawing/2015/06/chart" xmlns:c15="http://schemas.microsoft.com/office/drawing/2012/chart">
                  <c:ext xmlns:c16="http://schemas.microsoft.com/office/drawing/2014/chart" uri="{C3380CC4-5D6E-409C-BE32-E72D297353CC}">
                    <c16:uniqueId val="{0000000E-3680-4E7C-8DE0-EC1F874B410C}"/>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867279090113739"/>
          <c:y val="9.0638077250675755E-3"/>
          <c:w val="0.64487685914260706"/>
          <c:h val="0.85302356451135042"/>
        </c:manualLayout>
      </c:layout>
      <c:pieChart>
        <c:varyColors val="1"/>
        <c:ser>
          <c:idx val="0"/>
          <c:order val="0"/>
          <c:tx>
            <c:strRef>
              <c:f>Hoja6!$G$14</c:f>
              <c:strCache>
                <c:ptCount val="1"/>
                <c:pt idx="0">
                  <c:v>EDUCACIÓN SUPERIOR 120 mmdp</c:v>
                </c:pt>
              </c:strCache>
            </c:strRef>
          </c:tx>
          <c:spPr>
            <a:solidFill>
              <a:srgbClr val="00204E">
                <a:lumMod val="25000"/>
                <a:lumOff val="75000"/>
              </a:srgbClr>
            </a:solidFill>
          </c:spPr>
          <c:dPt>
            <c:idx val="0"/>
            <c:bubble3D val="0"/>
            <c:spPr>
              <a:solidFill>
                <a:srgbClr val="09533C">
                  <a:lumMod val="25000"/>
                  <a:lumOff val="75000"/>
                </a:srgbClr>
              </a:solidFill>
              <a:ln w="19050">
                <a:solidFill>
                  <a:schemeClr val="lt1"/>
                </a:solidFill>
              </a:ln>
              <a:effectLst/>
            </c:spPr>
            <c:extLst xmlns:c16r2="http://schemas.microsoft.com/office/drawing/2015/06/chart">
              <c:ext xmlns:c16="http://schemas.microsoft.com/office/drawing/2014/chart" uri="{C3380CC4-5D6E-409C-BE32-E72D297353CC}">
                <c16:uniqueId val="{00000001-B276-4396-B26C-CCB9E6D2F6B8}"/>
              </c:ext>
            </c:extLst>
          </c:dPt>
          <c:dPt>
            <c:idx val="1"/>
            <c:bubble3D val="0"/>
            <c:spPr>
              <a:solidFill>
                <a:srgbClr val="00204E">
                  <a:lumMod val="10000"/>
                  <a:lumOff val="90000"/>
                </a:srgbClr>
              </a:solidFill>
              <a:ln w="19050">
                <a:solidFill>
                  <a:schemeClr val="lt1"/>
                </a:solidFill>
              </a:ln>
              <a:effectLst/>
            </c:spPr>
            <c:extLst xmlns:c16r2="http://schemas.microsoft.com/office/drawing/2015/06/chart">
              <c:ext xmlns:c16="http://schemas.microsoft.com/office/drawing/2014/chart" uri="{C3380CC4-5D6E-409C-BE32-E72D297353CC}">
                <c16:uniqueId val="{00000003-B276-4396-B26C-CCB9E6D2F6B8}"/>
              </c:ext>
            </c:extLst>
          </c:dPt>
          <c:dLbls>
            <c:dLbl>
              <c:idx val="0"/>
              <c:layout>
                <c:manualLayout>
                  <c:x val="-0.25939588801399827"/>
                  <c:y val="5.4449968522016071E-2"/>
                </c:manualLayout>
              </c:layout>
              <c:tx>
                <c:rich>
                  <a:bodyPr/>
                  <a:lstStyle/>
                  <a:p>
                    <a:fld id="{DABF6868-160B-4DAE-B145-5C3E84979FDC}" type="PERCENTAGE">
                      <a:rPr lang="en-US" baseline="0" smtClean="0"/>
                      <a:pPr/>
                      <a:t>[PORCENTAJE]</a:t>
                    </a:fld>
                    <a:endParaRPr lang="es-MX"/>
                  </a:p>
                </c:rich>
              </c:tx>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1-B276-4396-B26C-CCB9E6D2F6B8}"/>
                </c:ext>
                <c:ext xmlns:c15="http://schemas.microsoft.com/office/drawing/2012/chart" uri="{CE6537A1-D6FC-4f65-9D91-7224C49458BB}">
                  <c15:dlblFieldTable/>
                  <c15:showDataLabelsRange val="0"/>
                </c:ext>
              </c:extLst>
            </c:dLbl>
            <c:dLbl>
              <c:idx val="1"/>
              <c:layout>
                <c:manualLayout>
                  <c:x val="0.22719663167104107"/>
                  <c:y val="-9.9216117190682518E-2"/>
                </c:manualLayout>
              </c:layout>
              <c:tx>
                <c:rich>
                  <a:bodyPr/>
                  <a:lstStyle/>
                  <a:p>
                    <a:r>
                      <a:rPr lang="en-US" baseline="0" dirty="0" smtClean="0"/>
                      <a:t> </a:t>
                    </a:r>
                    <a:fld id="{7453EB3A-8CB8-449C-A72B-B3C0DDFDDE51}" type="PERCENTAGE">
                      <a:rPr lang="en-US" baseline="0"/>
                      <a:pPr/>
                      <a:t>[PORCENTAJE]</a:t>
                    </a:fld>
                    <a:endParaRPr lang="en-US" baseline="0" dirty="0" smtClean="0"/>
                  </a:p>
                </c:rich>
              </c:tx>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B276-4396-B26C-CCB9E6D2F6B8}"/>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Hoja6!$F$15:$F$16</c:f>
              <c:strCache>
                <c:ptCount val="2"/>
                <c:pt idx="0">
                  <c:v>U006</c:v>
                </c:pt>
                <c:pt idx="1">
                  <c:v>Otros</c:v>
                </c:pt>
              </c:strCache>
            </c:strRef>
          </c:cat>
          <c:val>
            <c:numRef>
              <c:f>Hoja6!$G$15:$G$16</c:f>
              <c:numCache>
                <c:formatCode>General</c:formatCode>
                <c:ptCount val="2"/>
                <c:pt idx="0">
                  <c:v>54.2</c:v>
                </c:pt>
                <c:pt idx="1">
                  <c:v>65.8</c:v>
                </c:pt>
              </c:numCache>
            </c:numRef>
          </c:val>
          <c:extLst xmlns:c16r2="http://schemas.microsoft.com/office/drawing/2015/06/chart">
            <c:ext xmlns:c16="http://schemas.microsoft.com/office/drawing/2014/chart" uri="{C3380CC4-5D6E-409C-BE32-E72D297353CC}">
              <c16:uniqueId val="{00000004-B276-4396-B26C-CCB9E6D2F6B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916666666666668"/>
          <c:y val="0.15890963095603752"/>
          <c:w val="0.71111111111111114"/>
          <c:h val="0.56043173852142791"/>
        </c:manualLayout>
      </c:layout>
      <c:pie3DChart>
        <c:varyColors val="1"/>
        <c:ser>
          <c:idx val="0"/>
          <c:order val="0"/>
          <c:tx>
            <c:strRef>
              <c:f>Hoja6!$B$39</c:f>
              <c:strCache>
                <c:ptCount val="1"/>
                <c:pt idx="0">
                  <c:v>Monto</c:v>
                </c:pt>
              </c:strCache>
            </c:strRef>
          </c:tx>
          <c:dPt>
            <c:idx val="0"/>
            <c:bubble3D val="0"/>
            <c:spPr>
              <a:solidFill>
                <a:srgbClr val="09533C">
                  <a:lumMod val="25000"/>
                  <a:lumOff val="75000"/>
                </a:srgb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8E58-4C16-B429-2B05D8863090}"/>
              </c:ext>
            </c:extLst>
          </c:dPt>
          <c:dPt>
            <c:idx val="1"/>
            <c:bubble3D val="0"/>
            <c:spPr>
              <a:solidFill>
                <a:srgbClr val="FFC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8E58-4C16-B429-2B05D8863090}"/>
              </c:ext>
            </c:extLst>
          </c:dPt>
          <c:dPt>
            <c:idx val="2"/>
            <c:bubble3D val="0"/>
            <c:spPr>
              <a:solidFill>
                <a:srgbClr val="B93131">
                  <a:lumMod val="75000"/>
                </a:srgb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8E58-4C16-B429-2B05D8863090}"/>
              </c:ext>
            </c:extLst>
          </c:dPt>
          <c:dLbls>
            <c:dLbl>
              <c:idx val="0"/>
              <c:layout>
                <c:manualLayout>
                  <c:x val="-0.28189566929133869"/>
                  <c:y val="-0.150256725287604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8E58-4C16-B429-2B05D8863090}"/>
                </c:ext>
                <c:ext xmlns:c15="http://schemas.microsoft.com/office/drawing/2012/chart" uri="{CE6537A1-D6FC-4f65-9D91-7224C49458BB}"/>
              </c:extLst>
            </c:dLbl>
            <c:dLbl>
              <c:idx val="1"/>
              <c:layout>
                <c:manualLayout>
                  <c:x val="0.17621216097987746"/>
                  <c:y val="3.3487836863442186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8E58-4C16-B429-2B05D8863090}"/>
                </c:ext>
                <c:ext xmlns:c15="http://schemas.microsoft.com/office/drawing/2012/chart" uri="{CE6537A1-D6FC-4f65-9D91-7224C49458BB}"/>
              </c:extLst>
            </c:dLbl>
            <c:dLbl>
              <c:idx val="2"/>
              <c:layout>
                <c:manualLayout>
                  <c:x val="5.8386920384951883E-3"/>
                  <c:y val="-4.9049560942030404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8E58-4C16-B429-2B05D886309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s-MX"/>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Hoja6!$A$40:$A$42</c:f>
              <c:strCache>
                <c:ptCount val="3"/>
                <c:pt idx="0">
                  <c:v>Educación Superior</c:v>
                </c:pt>
                <c:pt idx="1">
                  <c:v>Educación Media Superior</c:v>
                </c:pt>
                <c:pt idx="2">
                  <c:v>Posgrado</c:v>
                </c:pt>
              </c:strCache>
            </c:strRef>
          </c:cat>
          <c:val>
            <c:numRef>
              <c:f>Hoja6!$B$40:$B$42</c:f>
              <c:numCache>
                <c:formatCode>#,##0.0</c:formatCode>
                <c:ptCount val="3"/>
                <c:pt idx="0">
                  <c:v>54184.589080060003</c:v>
                </c:pt>
                <c:pt idx="1">
                  <c:v>28201.461827010004</c:v>
                </c:pt>
                <c:pt idx="2">
                  <c:v>1079.2291819999998</c:v>
                </c:pt>
              </c:numCache>
            </c:numRef>
          </c:val>
          <c:extLst xmlns:c16r2="http://schemas.microsoft.com/office/drawing/2015/06/chart">
            <c:ext xmlns:c16="http://schemas.microsoft.com/office/drawing/2014/chart" uri="{C3380CC4-5D6E-409C-BE32-E72D297353CC}">
              <c16:uniqueId val="{00000006-8E58-4C16-B429-2B05D8863090}"/>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05"/>
          <c:y val="0.74652734663468767"/>
          <c:w val="0.9"/>
          <c:h val="0.2154322177710101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4DF67F-A549-4808-B30D-F32763BD31BC}"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s-ES"/>
        </a:p>
      </dgm:t>
    </dgm:pt>
    <dgm:pt modelId="{84371813-8617-466E-81F1-D76EB67E946C}">
      <dgm:prSet phldrT="[Texto]" custT="1"/>
      <dgm:spPr/>
      <dgm:t>
        <a:bodyPr/>
        <a:lstStyle/>
        <a:p>
          <a:r>
            <a:rPr lang="es-MX" sz="2400" b="1" dirty="0" smtClean="0"/>
            <a:t>De acuerdo a los resultados de las auditorías a las Universidades, existen avances en el Control Interno</a:t>
          </a:r>
          <a:endParaRPr lang="es-ES" sz="2400" dirty="0"/>
        </a:p>
      </dgm:t>
    </dgm:pt>
    <dgm:pt modelId="{E77C178D-B398-4453-A347-09DA921A27E2}" type="parTrans" cxnId="{B527C10B-24C0-4163-8ADE-75FAA4836472}">
      <dgm:prSet/>
      <dgm:spPr/>
      <dgm:t>
        <a:bodyPr/>
        <a:lstStyle/>
        <a:p>
          <a:endParaRPr lang="es-ES"/>
        </a:p>
      </dgm:t>
    </dgm:pt>
    <dgm:pt modelId="{98390B1F-860C-46D3-AFD5-056DE49B9668}" type="sibTrans" cxnId="{B527C10B-24C0-4163-8ADE-75FAA4836472}">
      <dgm:prSet/>
      <dgm:spPr/>
      <dgm:t>
        <a:bodyPr/>
        <a:lstStyle/>
        <a:p>
          <a:endParaRPr lang="es-ES"/>
        </a:p>
      </dgm:t>
    </dgm:pt>
    <dgm:pt modelId="{27BECBC1-2FB6-4620-90EC-B27936AA5168}">
      <dgm:prSet phldrT="[Texto]"/>
      <dgm:spPr/>
      <dgm:t>
        <a:bodyPr/>
        <a:lstStyle/>
        <a:p>
          <a:r>
            <a:rPr lang="es-MX" b="1" smtClean="0"/>
            <a:t>Persisten áreas de oportunidad.</a:t>
          </a:r>
          <a:endParaRPr lang="es-ES" dirty="0"/>
        </a:p>
      </dgm:t>
    </dgm:pt>
    <dgm:pt modelId="{00358BDA-D23C-40B8-9701-4B68F97FB8BF}" type="parTrans" cxnId="{77E1FEBD-E8F1-4CCE-B518-BF715B92A59C}">
      <dgm:prSet/>
      <dgm:spPr/>
      <dgm:t>
        <a:bodyPr/>
        <a:lstStyle/>
        <a:p>
          <a:endParaRPr lang="es-ES"/>
        </a:p>
      </dgm:t>
    </dgm:pt>
    <dgm:pt modelId="{B6FC2DFF-3B36-41C2-B879-726DB90F434F}" type="sibTrans" cxnId="{77E1FEBD-E8F1-4CCE-B518-BF715B92A59C}">
      <dgm:prSet/>
      <dgm:spPr/>
      <dgm:t>
        <a:bodyPr/>
        <a:lstStyle/>
        <a:p>
          <a:endParaRPr lang="es-ES"/>
        </a:p>
      </dgm:t>
    </dgm:pt>
    <dgm:pt modelId="{D696D70A-3610-47CD-BF30-6BB3674CD12B}" type="pres">
      <dgm:prSet presAssocID="{EE4DF67F-A549-4808-B30D-F32763BD31BC}" presName="Name0" presStyleCnt="0">
        <dgm:presLayoutVars>
          <dgm:dir/>
          <dgm:animOne val="branch"/>
          <dgm:animLvl val="lvl"/>
        </dgm:presLayoutVars>
      </dgm:prSet>
      <dgm:spPr/>
      <dgm:t>
        <a:bodyPr/>
        <a:lstStyle/>
        <a:p>
          <a:endParaRPr lang="es-ES"/>
        </a:p>
      </dgm:t>
    </dgm:pt>
    <dgm:pt modelId="{68AD9226-8BF4-4131-BE8C-9AE2AC3870D6}" type="pres">
      <dgm:prSet presAssocID="{84371813-8617-466E-81F1-D76EB67E946C}" presName="chaos" presStyleCnt="0"/>
      <dgm:spPr/>
    </dgm:pt>
    <dgm:pt modelId="{7520AE24-642A-4BFF-B5EA-DF5E0621616D}" type="pres">
      <dgm:prSet presAssocID="{84371813-8617-466E-81F1-D76EB67E946C}" presName="parTx1" presStyleLbl="revTx" presStyleIdx="0" presStyleCnt="1" custScaleY="137081"/>
      <dgm:spPr/>
      <dgm:t>
        <a:bodyPr/>
        <a:lstStyle/>
        <a:p>
          <a:endParaRPr lang="es-ES"/>
        </a:p>
      </dgm:t>
    </dgm:pt>
    <dgm:pt modelId="{F569AE2E-88AF-46D5-8C5D-0B32E6A28605}" type="pres">
      <dgm:prSet presAssocID="{84371813-8617-466E-81F1-D76EB67E946C}" presName="c1" presStyleLbl="node1" presStyleIdx="0" presStyleCnt="19" custLinFactNeighborX="-55808" custLinFactNeighborY="43352"/>
      <dgm:spPr/>
    </dgm:pt>
    <dgm:pt modelId="{B74D38EB-E477-4173-A174-F06381E90043}" type="pres">
      <dgm:prSet presAssocID="{84371813-8617-466E-81F1-D76EB67E946C}" presName="c2" presStyleLbl="node1" presStyleIdx="1" presStyleCnt="19" custLinFactNeighborX="-39746" custLinFactNeighborY="11229"/>
      <dgm:spPr/>
    </dgm:pt>
    <dgm:pt modelId="{7D00C301-48AA-4218-9433-11F6B5D88742}" type="pres">
      <dgm:prSet presAssocID="{84371813-8617-466E-81F1-D76EB67E946C}" presName="c3" presStyleLbl="node1" presStyleIdx="2" presStyleCnt="19" custLinFactY="-1951" custLinFactNeighborX="-59180" custLinFactNeighborY="-100000"/>
      <dgm:spPr/>
    </dgm:pt>
    <dgm:pt modelId="{ECEC1433-8BAA-424F-B01F-593E9CCA5B4E}" type="pres">
      <dgm:prSet presAssocID="{84371813-8617-466E-81F1-D76EB67E946C}" presName="c4" presStyleLbl="node1" presStyleIdx="3" presStyleCnt="19" custLinFactNeighborX="-32186" custLinFactNeighborY="-63582"/>
      <dgm:spPr/>
    </dgm:pt>
    <dgm:pt modelId="{F6753D52-3092-4248-81A6-EF6588C31932}" type="pres">
      <dgm:prSet presAssocID="{84371813-8617-466E-81F1-D76EB67E946C}" presName="c5" presStyleLbl="node1" presStyleIdx="4" presStyleCnt="19" custLinFactY="-22331" custLinFactNeighborX="-168" custLinFactNeighborY="-100000"/>
      <dgm:spPr/>
    </dgm:pt>
    <dgm:pt modelId="{B6F3AD92-4213-4F1B-A487-CB999CB6B100}" type="pres">
      <dgm:prSet presAssocID="{84371813-8617-466E-81F1-D76EB67E946C}" presName="c6" presStyleLbl="node1" presStyleIdx="5" presStyleCnt="19" custLinFactNeighborX="36758" custLinFactNeighborY="-76895"/>
      <dgm:spPr/>
    </dgm:pt>
    <dgm:pt modelId="{603814AA-D1A8-4A09-A152-B6055B2D0461}" type="pres">
      <dgm:prSet presAssocID="{84371813-8617-466E-81F1-D76EB67E946C}" presName="c7" presStyleLbl="node1" presStyleIdx="6" presStyleCnt="19" custLinFactNeighborX="15429" custLinFactNeighborY="-56968"/>
      <dgm:spPr/>
    </dgm:pt>
    <dgm:pt modelId="{576DF7BE-AF9D-4E5B-AC75-54BB4F1E593E}" type="pres">
      <dgm:prSet presAssocID="{84371813-8617-466E-81F1-D76EB67E946C}" presName="c8" presStyleLbl="node1" presStyleIdx="7" presStyleCnt="19" custLinFactNeighborX="29057" custLinFactNeighborY="-42710"/>
      <dgm:spPr/>
    </dgm:pt>
    <dgm:pt modelId="{CC181562-CE25-4C65-9D0F-633C66F2CC28}" type="pres">
      <dgm:prSet presAssocID="{84371813-8617-466E-81F1-D76EB67E946C}" presName="c9" presStyleLbl="node1" presStyleIdx="8" presStyleCnt="19"/>
      <dgm:spPr/>
    </dgm:pt>
    <dgm:pt modelId="{4FD09D09-F379-4ED8-881E-DFD9CBBD6073}" type="pres">
      <dgm:prSet presAssocID="{84371813-8617-466E-81F1-D76EB67E946C}" presName="c10" presStyleLbl="node1" presStyleIdx="9" presStyleCnt="19" custLinFactNeighborX="6627" custLinFactNeighborY="-73726"/>
      <dgm:spPr/>
    </dgm:pt>
    <dgm:pt modelId="{19B7BB5D-A630-415C-8A13-D8189116CDCA}" type="pres">
      <dgm:prSet presAssocID="{84371813-8617-466E-81F1-D76EB67E946C}" presName="c11" presStyleLbl="node1" presStyleIdx="10" presStyleCnt="19"/>
      <dgm:spPr/>
    </dgm:pt>
    <dgm:pt modelId="{FBB37AB8-8A6C-4F46-A694-104F44573263}" type="pres">
      <dgm:prSet presAssocID="{84371813-8617-466E-81F1-D76EB67E946C}" presName="c12" presStyleLbl="node1" presStyleIdx="11" presStyleCnt="19" custLinFactNeighborX="-44423" custLinFactNeighborY="26551"/>
      <dgm:spPr/>
    </dgm:pt>
    <dgm:pt modelId="{74AE164A-3DB3-435F-8B73-60C222BD62D3}" type="pres">
      <dgm:prSet presAssocID="{84371813-8617-466E-81F1-D76EB67E946C}" presName="c13" presStyleLbl="node1" presStyleIdx="12" presStyleCnt="19" custLinFactNeighborX="-22011" custLinFactNeighborY="44558"/>
      <dgm:spPr/>
    </dgm:pt>
    <dgm:pt modelId="{B26D3AA1-2723-4FA6-AD4A-D64B0045AE9F}" type="pres">
      <dgm:prSet presAssocID="{84371813-8617-466E-81F1-D76EB67E946C}" presName="c14" presStyleLbl="node1" presStyleIdx="13" presStyleCnt="19" custLinFactNeighborX="-57437" custLinFactNeighborY="34595"/>
      <dgm:spPr/>
    </dgm:pt>
    <dgm:pt modelId="{88B1793E-00DA-4D29-86F3-D1E9FA5C9F6C}" type="pres">
      <dgm:prSet presAssocID="{84371813-8617-466E-81F1-D76EB67E946C}" presName="c15" presStyleLbl="node1" presStyleIdx="14" presStyleCnt="19" custLinFactNeighborX="835" custLinFactNeighborY="64811"/>
      <dgm:spPr/>
    </dgm:pt>
    <dgm:pt modelId="{6F2342CD-B3CE-43C1-8A06-1C4F3B6D6A4D}" type="pres">
      <dgm:prSet presAssocID="{84371813-8617-466E-81F1-D76EB67E946C}" presName="c16" presStyleLbl="node1" presStyleIdx="15" presStyleCnt="19" custLinFactNeighborX="25428" custLinFactNeighborY="20595"/>
      <dgm:spPr/>
    </dgm:pt>
    <dgm:pt modelId="{72FAA0FF-D6F0-4F75-BB1F-9604BCDED2E0}" type="pres">
      <dgm:prSet presAssocID="{84371813-8617-466E-81F1-D76EB67E946C}" presName="c17" presStyleLbl="node1" presStyleIdx="16" presStyleCnt="19" custLinFactNeighborX="22256" custLinFactNeighborY="44257"/>
      <dgm:spPr/>
    </dgm:pt>
    <dgm:pt modelId="{5B3B1BA7-6DE4-42D7-A38E-42C7D7CB210A}" type="pres">
      <dgm:prSet presAssocID="{84371813-8617-466E-81F1-D76EB67E946C}" presName="c18" presStyleLbl="node1" presStyleIdx="17" presStyleCnt="19"/>
      <dgm:spPr/>
    </dgm:pt>
    <dgm:pt modelId="{3B3F7A35-9F66-4976-9810-F7B975636999}" type="pres">
      <dgm:prSet presAssocID="{98390B1F-860C-46D3-AFD5-056DE49B9668}" presName="chevronComposite1" presStyleCnt="0"/>
      <dgm:spPr/>
    </dgm:pt>
    <dgm:pt modelId="{CB260882-5A9D-40AB-ADAB-99BAC8B105A8}" type="pres">
      <dgm:prSet presAssocID="{98390B1F-860C-46D3-AFD5-056DE49B9668}" presName="chevron1" presStyleLbl="sibTrans2D1" presStyleIdx="0" presStyleCnt="2"/>
      <dgm:spPr/>
    </dgm:pt>
    <dgm:pt modelId="{4A759CD8-F185-4977-BF71-79FA004A4524}" type="pres">
      <dgm:prSet presAssocID="{98390B1F-860C-46D3-AFD5-056DE49B9668}" presName="spChevron1" presStyleCnt="0"/>
      <dgm:spPr/>
    </dgm:pt>
    <dgm:pt modelId="{1771A610-1A32-43E4-9EA8-805C46DFC25A}" type="pres">
      <dgm:prSet presAssocID="{98390B1F-860C-46D3-AFD5-056DE49B9668}" presName="overlap" presStyleCnt="0"/>
      <dgm:spPr/>
    </dgm:pt>
    <dgm:pt modelId="{F91DFB17-8781-4316-9461-E7CC86A43371}" type="pres">
      <dgm:prSet presAssocID="{98390B1F-860C-46D3-AFD5-056DE49B9668}" presName="chevronComposite2" presStyleCnt="0"/>
      <dgm:spPr/>
    </dgm:pt>
    <dgm:pt modelId="{F363A916-EE7F-4AE2-9D7A-107C7EF40A2B}" type="pres">
      <dgm:prSet presAssocID="{98390B1F-860C-46D3-AFD5-056DE49B9668}" presName="chevron2" presStyleLbl="sibTrans2D1" presStyleIdx="1" presStyleCnt="2"/>
      <dgm:spPr/>
    </dgm:pt>
    <dgm:pt modelId="{E5ECD593-6BD7-4A0F-B27F-47C63497C955}" type="pres">
      <dgm:prSet presAssocID="{98390B1F-860C-46D3-AFD5-056DE49B9668}" presName="spChevron2" presStyleCnt="0"/>
      <dgm:spPr/>
    </dgm:pt>
    <dgm:pt modelId="{8D8A6FE4-28D1-45F0-9181-6F3ABC525251}" type="pres">
      <dgm:prSet presAssocID="{27BECBC1-2FB6-4620-90EC-B27936AA5168}" presName="last" presStyleCnt="0"/>
      <dgm:spPr/>
    </dgm:pt>
    <dgm:pt modelId="{9B9AC912-9C31-48AD-A58B-EA47140DE9F3}" type="pres">
      <dgm:prSet presAssocID="{27BECBC1-2FB6-4620-90EC-B27936AA5168}" presName="circleTx" presStyleLbl="node1" presStyleIdx="18" presStyleCnt="19" custLinFactNeighborX="-1666" custLinFactNeighborY="2121"/>
      <dgm:spPr/>
      <dgm:t>
        <a:bodyPr/>
        <a:lstStyle/>
        <a:p>
          <a:endParaRPr lang="es-ES"/>
        </a:p>
      </dgm:t>
    </dgm:pt>
    <dgm:pt modelId="{13EF1873-4D44-4F41-A47A-2BA6CA9C7C23}" type="pres">
      <dgm:prSet presAssocID="{27BECBC1-2FB6-4620-90EC-B27936AA5168}" presName="spN" presStyleCnt="0"/>
      <dgm:spPr/>
    </dgm:pt>
  </dgm:ptLst>
  <dgm:cxnLst>
    <dgm:cxn modelId="{97C4E513-B469-4CEF-A451-D340C02C573F}" type="presOf" srcId="{EE4DF67F-A549-4808-B30D-F32763BD31BC}" destId="{D696D70A-3610-47CD-BF30-6BB3674CD12B}" srcOrd="0" destOrd="0" presId="urn:microsoft.com/office/officeart/2009/3/layout/RandomtoResultProcess"/>
    <dgm:cxn modelId="{77E1FEBD-E8F1-4CCE-B518-BF715B92A59C}" srcId="{EE4DF67F-A549-4808-B30D-F32763BD31BC}" destId="{27BECBC1-2FB6-4620-90EC-B27936AA5168}" srcOrd="1" destOrd="0" parTransId="{00358BDA-D23C-40B8-9701-4B68F97FB8BF}" sibTransId="{B6FC2DFF-3B36-41C2-B879-726DB90F434F}"/>
    <dgm:cxn modelId="{17E6C2A2-3F16-473A-BD73-02D513B9310C}" type="presOf" srcId="{27BECBC1-2FB6-4620-90EC-B27936AA5168}" destId="{9B9AC912-9C31-48AD-A58B-EA47140DE9F3}" srcOrd="0" destOrd="0" presId="urn:microsoft.com/office/officeart/2009/3/layout/RandomtoResultProcess"/>
    <dgm:cxn modelId="{B527C10B-24C0-4163-8ADE-75FAA4836472}" srcId="{EE4DF67F-A549-4808-B30D-F32763BD31BC}" destId="{84371813-8617-466E-81F1-D76EB67E946C}" srcOrd="0" destOrd="0" parTransId="{E77C178D-B398-4453-A347-09DA921A27E2}" sibTransId="{98390B1F-860C-46D3-AFD5-056DE49B9668}"/>
    <dgm:cxn modelId="{185B9831-9A60-4DAF-BAE1-B90D5FF882F9}" type="presOf" srcId="{84371813-8617-466E-81F1-D76EB67E946C}" destId="{7520AE24-642A-4BFF-B5EA-DF5E0621616D}" srcOrd="0" destOrd="0" presId="urn:microsoft.com/office/officeart/2009/3/layout/RandomtoResultProcess"/>
    <dgm:cxn modelId="{0B16CEA4-A296-4C9A-8A23-D30BB3E2EEBC}" type="presParOf" srcId="{D696D70A-3610-47CD-BF30-6BB3674CD12B}" destId="{68AD9226-8BF4-4131-BE8C-9AE2AC3870D6}" srcOrd="0" destOrd="0" presId="urn:microsoft.com/office/officeart/2009/3/layout/RandomtoResultProcess"/>
    <dgm:cxn modelId="{6FA33E0B-7821-4F5B-BA2F-46D1261FE996}" type="presParOf" srcId="{68AD9226-8BF4-4131-BE8C-9AE2AC3870D6}" destId="{7520AE24-642A-4BFF-B5EA-DF5E0621616D}" srcOrd="0" destOrd="0" presId="urn:microsoft.com/office/officeart/2009/3/layout/RandomtoResultProcess"/>
    <dgm:cxn modelId="{C771061D-262F-4AEC-A21F-9754F53E1AC9}" type="presParOf" srcId="{68AD9226-8BF4-4131-BE8C-9AE2AC3870D6}" destId="{F569AE2E-88AF-46D5-8C5D-0B32E6A28605}" srcOrd="1" destOrd="0" presId="urn:microsoft.com/office/officeart/2009/3/layout/RandomtoResultProcess"/>
    <dgm:cxn modelId="{B63D8266-F3AB-4769-BED0-01682073C8BA}" type="presParOf" srcId="{68AD9226-8BF4-4131-BE8C-9AE2AC3870D6}" destId="{B74D38EB-E477-4173-A174-F06381E90043}" srcOrd="2" destOrd="0" presId="urn:microsoft.com/office/officeart/2009/3/layout/RandomtoResultProcess"/>
    <dgm:cxn modelId="{B7EF5FE1-4A53-43D9-8E60-1756C8C376A8}" type="presParOf" srcId="{68AD9226-8BF4-4131-BE8C-9AE2AC3870D6}" destId="{7D00C301-48AA-4218-9433-11F6B5D88742}" srcOrd="3" destOrd="0" presId="urn:microsoft.com/office/officeart/2009/3/layout/RandomtoResultProcess"/>
    <dgm:cxn modelId="{46A7CA1C-45FA-4412-83BE-5E14B5FF2D5A}" type="presParOf" srcId="{68AD9226-8BF4-4131-BE8C-9AE2AC3870D6}" destId="{ECEC1433-8BAA-424F-B01F-593E9CCA5B4E}" srcOrd="4" destOrd="0" presId="urn:microsoft.com/office/officeart/2009/3/layout/RandomtoResultProcess"/>
    <dgm:cxn modelId="{81E51095-A3DA-402C-B1FF-7C0118FEC2B9}" type="presParOf" srcId="{68AD9226-8BF4-4131-BE8C-9AE2AC3870D6}" destId="{F6753D52-3092-4248-81A6-EF6588C31932}" srcOrd="5" destOrd="0" presId="urn:microsoft.com/office/officeart/2009/3/layout/RandomtoResultProcess"/>
    <dgm:cxn modelId="{74A5C1F4-1B9A-422D-B04F-CCF8BEC56279}" type="presParOf" srcId="{68AD9226-8BF4-4131-BE8C-9AE2AC3870D6}" destId="{B6F3AD92-4213-4F1B-A487-CB999CB6B100}" srcOrd="6" destOrd="0" presId="urn:microsoft.com/office/officeart/2009/3/layout/RandomtoResultProcess"/>
    <dgm:cxn modelId="{0B9BF352-96E0-461D-9226-DF98DA604080}" type="presParOf" srcId="{68AD9226-8BF4-4131-BE8C-9AE2AC3870D6}" destId="{603814AA-D1A8-4A09-A152-B6055B2D0461}" srcOrd="7" destOrd="0" presId="urn:microsoft.com/office/officeart/2009/3/layout/RandomtoResultProcess"/>
    <dgm:cxn modelId="{EF962E92-395A-4257-BA31-91E86E4D7D1B}" type="presParOf" srcId="{68AD9226-8BF4-4131-BE8C-9AE2AC3870D6}" destId="{576DF7BE-AF9D-4E5B-AC75-54BB4F1E593E}" srcOrd="8" destOrd="0" presId="urn:microsoft.com/office/officeart/2009/3/layout/RandomtoResultProcess"/>
    <dgm:cxn modelId="{E8247856-48C4-44BB-A228-9A47E601CADB}" type="presParOf" srcId="{68AD9226-8BF4-4131-BE8C-9AE2AC3870D6}" destId="{CC181562-CE25-4C65-9D0F-633C66F2CC28}" srcOrd="9" destOrd="0" presId="urn:microsoft.com/office/officeart/2009/3/layout/RandomtoResultProcess"/>
    <dgm:cxn modelId="{0AAB0F38-A288-4764-BC0A-2E53FD667A52}" type="presParOf" srcId="{68AD9226-8BF4-4131-BE8C-9AE2AC3870D6}" destId="{4FD09D09-F379-4ED8-881E-DFD9CBBD6073}" srcOrd="10" destOrd="0" presId="urn:microsoft.com/office/officeart/2009/3/layout/RandomtoResultProcess"/>
    <dgm:cxn modelId="{819B3545-0A63-4DC6-B8C1-8AEC20C967C1}" type="presParOf" srcId="{68AD9226-8BF4-4131-BE8C-9AE2AC3870D6}" destId="{19B7BB5D-A630-415C-8A13-D8189116CDCA}" srcOrd="11" destOrd="0" presId="urn:microsoft.com/office/officeart/2009/3/layout/RandomtoResultProcess"/>
    <dgm:cxn modelId="{F8349418-B378-4564-971A-42AE9E88F82C}" type="presParOf" srcId="{68AD9226-8BF4-4131-BE8C-9AE2AC3870D6}" destId="{FBB37AB8-8A6C-4F46-A694-104F44573263}" srcOrd="12" destOrd="0" presId="urn:microsoft.com/office/officeart/2009/3/layout/RandomtoResultProcess"/>
    <dgm:cxn modelId="{61664454-6784-4E30-99A3-77841C3415D5}" type="presParOf" srcId="{68AD9226-8BF4-4131-BE8C-9AE2AC3870D6}" destId="{74AE164A-3DB3-435F-8B73-60C222BD62D3}" srcOrd="13" destOrd="0" presId="urn:microsoft.com/office/officeart/2009/3/layout/RandomtoResultProcess"/>
    <dgm:cxn modelId="{0C8951BF-D995-4CF8-BA20-CFC53ABB7B98}" type="presParOf" srcId="{68AD9226-8BF4-4131-BE8C-9AE2AC3870D6}" destId="{B26D3AA1-2723-4FA6-AD4A-D64B0045AE9F}" srcOrd="14" destOrd="0" presId="urn:microsoft.com/office/officeart/2009/3/layout/RandomtoResultProcess"/>
    <dgm:cxn modelId="{F0B1FF0A-4DF8-433A-A340-22E52D31B618}" type="presParOf" srcId="{68AD9226-8BF4-4131-BE8C-9AE2AC3870D6}" destId="{88B1793E-00DA-4D29-86F3-D1E9FA5C9F6C}" srcOrd="15" destOrd="0" presId="urn:microsoft.com/office/officeart/2009/3/layout/RandomtoResultProcess"/>
    <dgm:cxn modelId="{83F42D8B-CF72-408C-8DDC-1F6B5C8DEB40}" type="presParOf" srcId="{68AD9226-8BF4-4131-BE8C-9AE2AC3870D6}" destId="{6F2342CD-B3CE-43C1-8A06-1C4F3B6D6A4D}" srcOrd="16" destOrd="0" presId="urn:microsoft.com/office/officeart/2009/3/layout/RandomtoResultProcess"/>
    <dgm:cxn modelId="{A8BFD904-621C-4A67-9C2A-47F38D16F542}" type="presParOf" srcId="{68AD9226-8BF4-4131-BE8C-9AE2AC3870D6}" destId="{72FAA0FF-D6F0-4F75-BB1F-9604BCDED2E0}" srcOrd="17" destOrd="0" presId="urn:microsoft.com/office/officeart/2009/3/layout/RandomtoResultProcess"/>
    <dgm:cxn modelId="{AE3265A4-D1E9-497B-93C9-553A0661095F}" type="presParOf" srcId="{68AD9226-8BF4-4131-BE8C-9AE2AC3870D6}" destId="{5B3B1BA7-6DE4-42D7-A38E-42C7D7CB210A}" srcOrd="18" destOrd="0" presId="urn:microsoft.com/office/officeart/2009/3/layout/RandomtoResultProcess"/>
    <dgm:cxn modelId="{438EF97B-4C72-4E0F-9796-0A201EEF59A3}" type="presParOf" srcId="{D696D70A-3610-47CD-BF30-6BB3674CD12B}" destId="{3B3F7A35-9F66-4976-9810-F7B975636999}" srcOrd="1" destOrd="0" presId="urn:microsoft.com/office/officeart/2009/3/layout/RandomtoResultProcess"/>
    <dgm:cxn modelId="{34A59FE1-E907-4226-8743-D87655C378FC}" type="presParOf" srcId="{3B3F7A35-9F66-4976-9810-F7B975636999}" destId="{CB260882-5A9D-40AB-ADAB-99BAC8B105A8}" srcOrd="0" destOrd="0" presId="urn:microsoft.com/office/officeart/2009/3/layout/RandomtoResultProcess"/>
    <dgm:cxn modelId="{AB4C8F28-F41D-48F1-A7BF-D3AEEBB4393E}" type="presParOf" srcId="{3B3F7A35-9F66-4976-9810-F7B975636999}" destId="{4A759CD8-F185-4977-BF71-79FA004A4524}" srcOrd="1" destOrd="0" presId="urn:microsoft.com/office/officeart/2009/3/layout/RandomtoResultProcess"/>
    <dgm:cxn modelId="{8E70C6CC-6323-440F-B560-1CCC53529059}" type="presParOf" srcId="{D696D70A-3610-47CD-BF30-6BB3674CD12B}" destId="{1771A610-1A32-43E4-9EA8-805C46DFC25A}" srcOrd="2" destOrd="0" presId="urn:microsoft.com/office/officeart/2009/3/layout/RandomtoResultProcess"/>
    <dgm:cxn modelId="{3CF66FB1-5B31-48C1-A516-F5323B0B69AF}" type="presParOf" srcId="{D696D70A-3610-47CD-BF30-6BB3674CD12B}" destId="{F91DFB17-8781-4316-9461-E7CC86A43371}" srcOrd="3" destOrd="0" presId="urn:microsoft.com/office/officeart/2009/3/layout/RandomtoResultProcess"/>
    <dgm:cxn modelId="{3F16B8E5-561C-432D-BA4E-E3E1A0F78EF8}" type="presParOf" srcId="{F91DFB17-8781-4316-9461-E7CC86A43371}" destId="{F363A916-EE7F-4AE2-9D7A-107C7EF40A2B}" srcOrd="0" destOrd="0" presId="urn:microsoft.com/office/officeart/2009/3/layout/RandomtoResultProcess"/>
    <dgm:cxn modelId="{6F3AD174-C8E3-43A8-9B99-A389C766FDC5}" type="presParOf" srcId="{F91DFB17-8781-4316-9461-E7CC86A43371}" destId="{E5ECD593-6BD7-4A0F-B27F-47C63497C955}" srcOrd="1" destOrd="0" presId="urn:microsoft.com/office/officeart/2009/3/layout/RandomtoResultProcess"/>
    <dgm:cxn modelId="{9FC2506B-FF0F-458C-990E-C6BEB4570720}" type="presParOf" srcId="{D696D70A-3610-47CD-BF30-6BB3674CD12B}" destId="{8D8A6FE4-28D1-45F0-9181-6F3ABC525251}" srcOrd="4" destOrd="0" presId="urn:microsoft.com/office/officeart/2009/3/layout/RandomtoResultProcess"/>
    <dgm:cxn modelId="{15CE67B9-640D-4E74-8198-2FFBA87C3BB5}" type="presParOf" srcId="{8D8A6FE4-28D1-45F0-9181-6F3ABC525251}" destId="{9B9AC912-9C31-48AD-A58B-EA47140DE9F3}" srcOrd="0" destOrd="0" presId="urn:microsoft.com/office/officeart/2009/3/layout/RandomtoResultProcess"/>
    <dgm:cxn modelId="{4650F12C-EA2E-48DD-8F2D-9E30F742B20A}" type="presParOf" srcId="{8D8A6FE4-28D1-45F0-9181-6F3ABC525251}" destId="{13EF1873-4D44-4F41-A47A-2BA6CA9C7C23}"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0D48FAA-A62E-4098-B6D0-0D272D9D796C}" type="doc">
      <dgm:prSet loTypeId="urn:microsoft.com/office/officeart/2005/8/layout/chevron2" loCatId="list" qsTypeId="urn:microsoft.com/office/officeart/2005/8/quickstyle/simple1" qsCatId="simple" csTypeId="urn:microsoft.com/office/officeart/2005/8/colors/accent2_1" csCatId="accent2" phldr="1"/>
      <dgm:spPr/>
    </dgm:pt>
    <dgm:pt modelId="{C120937C-7D68-4F21-9097-8D0823BD080A}">
      <dgm:prSet phldrT="[Texto]" custT="1"/>
      <dgm:spPr/>
      <dgm:t>
        <a:bodyPr/>
        <a:lstStyle/>
        <a:p>
          <a:r>
            <a:rPr lang="es-ES" sz="2400" dirty="0" smtClean="0"/>
            <a:t>Envío</a:t>
          </a:r>
          <a:endParaRPr lang="es-ES" sz="2400" dirty="0"/>
        </a:p>
      </dgm:t>
    </dgm:pt>
    <dgm:pt modelId="{18A9D442-CF35-41D4-809D-0B7C3722855B}" type="parTrans" cxnId="{5393828B-6307-4550-856F-CF405F99D5CC}">
      <dgm:prSet/>
      <dgm:spPr/>
      <dgm:t>
        <a:bodyPr/>
        <a:lstStyle/>
        <a:p>
          <a:endParaRPr lang="es-ES"/>
        </a:p>
      </dgm:t>
    </dgm:pt>
    <dgm:pt modelId="{2B4584DA-D10A-4F3A-810A-1AF4DC3C0514}" type="sibTrans" cxnId="{5393828B-6307-4550-856F-CF405F99D5CC}">
      <dgm:prSet/>
      <dgm:spPr/>
      <dgm:t>
        <a:bodyPr/>
        <a:lstStyle/>
        <a:p>
          <a:endParaRPr lang="es-ES"/>
        </a:p>
      </dgm:t>
    </dgm:pt>
    <dgm:pt modelId="{78BE8E23-CD99-4668-AACF-B53452A00988}">
      <dgm:prSet phldrT="[Texto]" custT="1"/>
      <dgm:spPr/>
      <dgm:t>
        <a:bodyPr/>
        <a:lstStyle/>
        <a:p>
          <a:r>
            <a:rPr lang="es-ES" sz="2400" dirty="0" smtClean="0"/>
            <a:t>Difusión</a:t>
          </a:r>
          <a:endParaRPr lang="es-ES" sz="2400" dirty="0"/>
        </a:p>
      </dgm:t>
    </dgm:pt>
    <dgm:pt modelId="{C5028FD1-81AB-4E9A-A044-25F909AF3146}" type="parTrans" cxnId="{1EB9FEFD-77C1-42F2-89CF-5B1AE413BFB4}">
      <dgm:prSet/>
      <dgm:spPr/>
      <dgm:t>
        <a:bodyPr/>
        <a:lstStyle/>
        <a:p>
          <a:endParaRPr lang="es-ES"/>
        </a:p>
      </dgm:t>
    </dgm:pt>
    <dgm:pt modelId="{05FB89D3-4259-49C4-BC94-63BEF510FC26}" type="sibTrans" cxnId="{1EB9FEFD-77C1-42F2-89CF-5B1AE413BFB4}">
      <dgm:prSet/>
      <dgm:spPr/>
      <dgm:t>
        <a:bodyPr/>
        <a:lstStyle/>
        <a:p>
          <a:endParaRPr lang="es-ES"/>
        </a:p>
      </dgm:t>
    </dgm:pt>
    <dgm:pt modelId="{7662B659-BE6F-4A17-9BFC-CB589C7C05E4}">
      <dgm:prSet phldrT="[Texto]" custT="1"/>
      <dgm:spPr/>
      <dgm:t>
        <a:bodyPr/>
        <a:lstStyle/>
        <a:p>
          <a:r>
            <a:rPr lang="es-ES" sz="1600" dirty="0" smtClean="0"/>
            <a:t>Calidad y congruencia</a:t>
          </a:r>
          <a:endParaRPr lang="es-ES" sz="1600" dirty="0"/>
        </a:p>
      </dgm:t>
    </dgm:pt>
    <dgm:pt modelId="{1C0F882B-77A4-476C-ADF1-371CE9693165}" type="parTrans" cxnId="{CF7026E0-CB49-41AC-B71D-B53838AB6381}">
      <dgm:prSet/>
      <dgm:spPr/>
      <dgm:t>
        <a:bodyPr/>
        <a:lstStyle/>
        <a:p>
          <a:endParaRPr lang="es-ES"/>
        </a:p>
      </dgm:t>
    </dgm:pt>
    <dgm:pt modelId="{D110D3D7-FAB0-46E7-B700-9B3A55A1C5B2}" type="sibTrans" cxnId="{CF7026E0-CB49-41AC-B71D-B53838AB6381}">
      <dgm:prSet/>
      <dgm:spPr/>
      <dgm:t>
        <a:bodyPr/>
        <a:lstStyle/>
        <a:p>
          <a:endParaRPr lang="es-ES"/>
        </a:p>
      </dgm:t>
    </dgm:pt>
    <dgm:pt modelId="{7EDD9FCB-D1DC-487C-BE6F-7E1095E9B460}">
      <dgm:prSet custT="1"/>
      <dgm:spPr/>
      <dgm:t>
        <a:bodyPr/>
        <a:lstStyle/>
        <a:p>
          <a:pPr algn="just"/>
          <a:r>
            <a:rPr lang="es-ES" sz="2400" dirty="0" smtClean="0"/>
            <a:t>21 de las 31 universidades cumplieron con el envío, 9 de manera parcial y una no cumplió.</a:t>
          </a:r>
          <a:endParaRPr lang="es-ES" sz="2400" dirty="0"/>
        </a:p>
      </dgm:t>
    </dgm:pt>
    <dgm:pt modelId="{63ED90B0-A997-460D-B0A3-3D1D2AA348FF}" type="parTrans" cxnId="{BBB3C041-D4DB-459C-8B7B-DD8F035AAD7F}">
      <dgm:prSet/>
      <dgm:spPr/>
      <dgm:t>
        <a:bodyPr/>
        <a:lstStyle/>
        <a:p>
          <a:endParaRPr lang="es-ES"/>
        </a:p>
      </dgm:t>
    </dgm:pt>
    <dgm:pt modelId="{30533300-6130-4F36-B537-482174929DA7}" type="sibTrans" cxnId="{BBB3C041-D4DB-459C-8B7B-DD8F035AAD7F}">
      <dgm:prSet/>
      <dgm:spPr/>
      <dgm:t>
        <a:bodyPr/>
        <a:lstStyle/>
        <a:p>
          <a:endParaRPr lang="es-ES"/>
        </a:p>
      </dgm:t>
    </dgm:pt>
    <dgm:pt modelId="{9B47AE8F-306E-4337-8487-CD2A807F5B46}">
      <dgm:prSet/>
      <dgm:spPr/>
      <dgm:t>
        <a:bodyPr/>
        <a:lstStyle/>
        <a:p>
          <a:pPr algn="just"/>
          <a:r>
            <a:rPr lang="es-ES" dirty="0" smtClean="0"/>
            <a:t>15 de las universidades cumplieron con la difusión de los informes, 5 de manera parcial y 11 no publicaron información.</a:t>
          </a:r>
          <a:endParaRPr lang="es-ES" dirty="0"/>
        </a:p>
      </dgm:t>
    </dgm:pt>
    <dgm:pt modelId="{D590A6F6-8A26-4130-A39C-BBF7A178B9A0}" type="parTrans" cxnId="{6DA9CF93-D1AE-4A30-BF53-FDEDCB42BF03}">
      <dgm:prSet/>
      <dgm:spPr/>
      <dgm:t>
        <a:bodyPr/>
        <a:lstStyle/>
        <a:p>
          <a:endParaRPr lang="es-ES"/>
        </a:p>
      </dgm:t>
    </dgm:pt>
    <dgm:pt modelId="{4A1B06A1-2A4B-4204-B723-037EF03C51A9}" type="sibTrans" cxnId="{6DA9CF93-D1AE-4A30-BF53-FDEDCB42BF03}">
      <dgm:prSet/>
      <dgm:spPr/>
      <dgm:t>
        <a:bodyPr/>
        <a:lstStyle/>
        <a:p>
          <a:endParaRPr lang="es-ES"/>
        </a:p>
      </dgm:t>
    </dgm:pt>
    <dgm:pt modelId="{7DCAD434-E0ED-4A13-B461-456107FB4743}">
      <dgm:prSet/>
      <dgm:spPr/>
      <dgm:t>
        <a:bodyPr/>
        <a:lstStyle/>
        <a:p>
          <a:pPr algn="just"/>
          <a:r>
            <a:rPr lang="es-ES" dirty="0" smtClean="0"/>
            <a:t>Sólo</a:t>
          </a:r>
          <a:r>
            <a:rPr lang="es-ES" baseline="0" dirty="0" smtClean="0"/>
            <a:t> 10 universidades cumplieron con la calidad y congruencia de los informes.</a:t>
          </a:r>
          <a:endParaRPr lang="es-ES" dirty="0"/>
        </a:p>
      </dgm:t>
    </dgm:pt>
    <dgm:pt modelId="{8D26625E-0202-4B6E-8883-535A1BE99A0E}" type="parTrans" cxnId="{4DCBCA15-DA86-465B-883E-90DCB1DE1575}">
      <dgm:prSet/>
      <dgm:spPr/>
      <dgm:t>
        <a:bodyPr/>
        <a:lstStyle/>
        <a:p>
          <a:endParaRPr lang="es-ES"/>
        </a:p>
      </dgm:t>
    </dgm:pt>
    <dgm:pt modelId="{392E4398-3441-4DAA-8C10-5E794BCFEBE7}" type="sibTrans" cxnId="{4DCBCA15-DA86-465B-883E-90DCB1DE1575}">
      <dgm:prSet/>
      <dgm:spPr/>
      <dgm:t>
        <a:bodyPr/>
        <a:lstStyle/>
        <a:p>
          <a:endParaRPr lang="es-ES"/>
        </a:p>
      </dgm:t>
    </dgm:pt>
    <dgm:pt modelId="{8FC43220-531D-4034-81CE-86F35E1730BC}" type="pres">
      <dgm:prSet presAssocID="{20D48FAA-A62E-4098-B6D0-0D272D9D796C}" presName="linearFlow" presStyleCnt="0">
        <dgm:presLayoutVars>
          <dgm:dir/>
          <dgm:animLvl val="lvl"/>
          <dgm:resizeHandles val="exact"/>
        </dgm:presLayoutVars>
      </dgm:prSet>
      <dgm:spPr/>
    </dgm:pt>
    <dgm:pt modelId="{A81CCFA1-11DE-4CA7-A3CC-F4D19BF92317}" type="pres">
      <dgm:prSet presAssocID="{C120937C-7D68-4F21-9097-8D0823BD080A}" presName="composite" presStyleCnt="0"/>
      <dgm:spPr/>
    </dgm:pt>
    <dgm:pt modelId="{57EFBBAC-6BDE-466C-A17A-DD6B115821F4}" type="pres">
      <dgm:prSet presAssocID="{C120937C-7D68-4F21-9097-8D0823BD080A}" presName="parentText" presStyleLbl="alignNode1" presStyleIdx="0" presStyleCnt="3">
        <dgm:presLayoutVars>
          <dgm:chMax val="1"/>
          <dgm:bulletEnabled val="1"/>
        </dgm:presLayoutVars>
      </dgm:prSet>
      <dgm:spPr/>
      <dgm:t>
        <a:bodyPr/>
        <a:lstStyle/>
        <a:p>
          <a:endParaRPr lang="es-MX"/>
        </a:p>
      </dgm:t>
    </dgm:pt>
    <dgm:pt modelId="{4FD6230F-8BD0-4B68-8F43-753EAB9D9328}" type="pres">
      <dgm:prSet presAssocID="{C120937C-7D68-4F21-9097-8D0823BD080A}" presName="descendantText" presStyleLbl="alignAcc1" presStyleIdx="0" presStyleCnt="3" custLinFactNeighborX="-194" custLinFactNeighborY="6650">
        <dgm:presLayoutVars>
          <dgm:bulletEnabled val="1"/>
        </dgm:presLayoutVars>
      </dgm:prSet>
      <dgm:spPr/>
      <dgm:t>
        <a:bodyPr/>
        <a:lstStyle/>
        <a:p>
          <a:endParaRPr lang="es-ES"/>
        </a:p>
      </dgm:t>
    </dgm:pt>
    <dgm:pt modelId="{DBEDFE37-DF37-4025-A659-C8FDED216056}" type="pres">
      <dgm:prSet presAssocID="{2B4584DA-D10A-4F3A-810A-1AF4DC3C0514}" presName="sp" presStyleCnt="0"/>
      <dgm:spPr/>
    </dgm:pt>
    <dgm:pt modelId="{35F6169B-C0B6-415D-A95E-5700CC95BF21}" type="pres">
      <dgm:prSet presAssocID="{78BE8E23-CD99-4668-AACF-B53452A00988}" presName="composite" presStyleCnt="0"/>
      <dgm:spPr/>
    </dgm:pt>
    <dgm:pt modelId="{6441751F-CEFB-4FAD-87BB-04AE65D7C743}" type="pres">
      <dgm:prSet presAssocID="{78BE8E23-CD99-4668-AACF-B53452A00988}" presName="parentText" presStyleLbl="alignNode1" presStyleIdx="1" presStyleCnt="3">
        <dgm:presLayoutVars>
          <dgm:chMax val="1"/>
          <dgm:bulletEnabled val="1"/>
        </dgm:presLayoutVars>
      </dgm:prSet>
      <dgm:spPr/>
      <dgm:t>
        <a:bodyPr/>
        <a:lstStyle/>
        <a:p>
          <a:endParaRPr lang="es-MX"/>
        </a:p>
      </dgm:t>
    </dgm:pt>
    <dgm:pt modelId="{D5E6BAB7-515C-4C05-8D61-95A3E0C34CBF}" type="pres">
      <dgm:prSet presAssocID="{78BE8E23-CD99-4668-AACF-B53452A00988}" presName="descendantText" presStyleLbl="alignAcc1" presStyleIdx="1" presStyleCnt="3">
        <dgm:presLayoutVars>
          <dgm:bulletEnabled val="1"/>
        </dgm:presLayoutVars>
      </dgm:prSet>
      <dgm:spPr/>
      <dgm:t>
        <a:bodyPr/>
        <a:lstStyle/>
        <a:p>
          <a:endParaRPr lang="es-ES"/>
        </a:p>
      </dgm:t>
    </dgm:pt>
    <dgm:pt modelId="{CF5237E8-84C6-4DBE-9B8F-9EFDE853B8C1}" type="pres">
      <dgm:prSet presAssocID="{05FB89D3-4259-49C4-BC94-63BEF510FC26}" presName="sp" presStyleCnt="0"/>
      <dgm:spPr/>
    </dgm:pt>
    <dgm:pt modelId="{F7183137-EE0B-47A2-A139-D995E163DDF2}" type="pres">
      <dgm:prSet presAssocID="{7662B659-BE6F-4A17-9BFC-CB589C7C05E4}" presName="composite" presStyleCnt="0"/>
      <dgm:spPr/>
    </dgm:pt>
    <dgm:pt modelId="{FBDE15A6-349A-4FA3-8322-4174F9EB8C7E}" type="pres">
      <dgm:prSet presAssocID="{7662B659-BE6F-4A17-9BFC-CB589C7C05E4}" presName="parentText" presStyleLbl="alignNode1" presStyleIdx="2" presStyleCnt="3">
        <dgm:presLayoutVars>
          <dgm:chMax val="1"/>
          <dgm:bulletEnabled val="1"/>
        </dgm:presLayoutVars>
      </dgm:prSet>
      <dgm:spPr/>
      <dgm:t>
        <a:bodyPr/>
        <a:lstStyle/>
        <a:p>
          <a:endParaRPr lang="es-MX"/>
        </a:p>
      </dgm:t>
    </dgm:pt>
    <dgm:pt modelId="{9425DC59-96EF-42FF-A76D-AB9AE89A8B0F}" type="pres">
      <dgm:prSet presAssocID="{7662B659-BE6F-4A17-9BFC-CB589C7C05E4}" presName="descendantText" presStyleLbl="alignAcc1" presStyleIdx="2" presStyleCnt="3">
        <dgm:presLayoutVars>
          <dgm:bulletEnabled val="1"/>
        </dgm:presLayoutVars>
      </dgm:prSet>
      <dgm:spPr/>
      <dgm:t>
        <a:bodyPr/>
        <a:lstStyle/>
        <a:p>
          <a:endParaRPr lang="es-ES"/>
        </a:p>
      </dgm:t>
    </dgm:pt>
  </dgm:ptLst>
  <dgm:cxnLst>
    <dgm:cxn modelId="{354ED13D-4101-4D44-ADB3-8366B4C5BB44}" type="presOf" srcId="{C120937C-7D68-4F21-9097-8D0823BD080A}" destId="{57EFBBAC-6BDE-466C-A17A-DD6B115821F4}" srcOrd="0" destOrd="0" presId="urn:microsoft.com/office/officeart/2005/8/layout/chevron2"/>
    <dgm:cxn modelId="{6DA9CF93-D1AE-4A30-BF53-FDEDCB42BF03}" srcId="{78BE8E23-CD99-4668-AACF-B53452A00988}" destId="{9B47AE8F-306E-4337-8487-CD2A807F5B46}" srcOrd="0" destOrd="0" parTransId="{D590A6F6-8A26-4130-A39C-BBF7A178B9A0}" sibTransId="{4A1B06A1-2A4B-4204-B723-037EF03C51A9}"/>
    <dgm:cxn modelId="{DF9182E6-842A-405E-94E3-EA76CC1965E7}" type="presOf" srcId="{20D48FAA-A62E-4098-B6D0-0D272D9D796C}" destId="{8FC43220-531D-4034-81CE-86F35E1730BC}" srcOrd="0" destOrd="0" presId="urn:microsoft.com/office/officeart/2005/8/layout/chevron2"/>
    <dgm:cxn modelId="{8C33BEEA-0EB7-47B4-BB52-C36AB2084B1C}" type="presOf" srcId="{78BE8E23-CD99-4668-AACF-B53452A00988}" destId="{6441751F-CEFB-4FAD-87BB-04AE65D7C743}" srcOrd="0" destOrd="0" presId="urn:microsoft.com/office/officeart/2005/8/layout/chevron2"/>
    <dgm:cxn modelId="{CF7026E0-CB49-41AC-B71D-B53838AB6381}" srcId="{20D48FAA-A62E-4098-B6D0-0D272D9D796C}" destId="{7662B659-BE6F-4A17-9BFC-CB589C7C05E4}" srcOrd="2" destOrd="0" parTransId="{1C0F882B-77A4-476C-ADF1-371CE9693165}" sibTransId="{D110D3D7-FAB0-46E7-B700-9B3A55A1C5B2}"/>
    <dgm:cxn modelId="{5393828B-6307-4550-856F-CF405F99D5CC}" srcId="{20D48FAA-A62E-4098-B6D0-0D272D9D796C}" destId="{C120937C-7D68-4F21-9097-8D0823BD080A}" srcOrd="0" destOrd="0" parTransId="{18A9D442-CF35-41D4-809D-0B7C3722855B}" sibTransId="{2B4584DA-D10A-4F3A-810A-1AF4DC3C0514}"/>
    <dgm:cxn modelId="{BBB3C041-D4DB-459C-8B7B-DD8F035AAD7F}" srcId="{C120937C-7D68-4F21-9097-8D0823BD080A}" destId="{7EDD9FCB-D1DC-487C-BE6F-7E1095E9B460}" srcOrd="0" destOrd="0" parTransId="{63ED90B0-A997-460D-B0A3-3D1D2AA348FF}" sibTransId="{30533300-6130-4F36-B537-482174929DA7}"/>
    <dgm:cxn modelId="{01221EAC-79B7-4B26-B674-83F4D4446A0E}" type="presOf" srcId="{7EDD9FCB-D1DC-487C-BE6F-7E1095E9B460}" destId="{4FD6230F-8BD0-4B68-8F43-753EAB9D9328}" srcOrd="0" destOrd="0" presId="urn:microsoft.com/office/officeart/2005/8/layout/chevron2"/>
    <dgm:cxn modelId="{939E55B6-8C5E-41C4-99FF-7272F30F2590}" type="presOf" srcId="{9B47AE8F-306E-4337-8487-CD2A807F5B46}" destId="{D5E6BAB7-515C-4C05-8D61-95A3E0C34CBF}" srcOrd="0" destOrd="0" presId="urn:microsoft.com/office/officeart/2005/8/layout/chevron2"/>
    <dgm:cxn modelId="{4DCBCA15-DA86-465B-883E-90DCB1DE1575}" srcId="{7662B659-BE6F-4A17-9BFC-CB589C7C05E4}" destId="{7DCAD434-E0ED-4A13-B461-456107FB4743}" srcOrd="0" destOrd="0" parTransId="{8D26625E-0202-4B6E-8883-535A1BE99A0E}" sibTransId="{392E4398-3441-4DAA-8C10-5E794BCFEBE7}"/>
    <dgm:cxn modelId="{1EB9FEFD-77C1-42F2-89CF-5B1AE413BFB4}" srcId="{20D48FAA-A62E-4098-B6D0-0D272D9D796C}" destId="{78BE8E23-CD99-4668-AACF-B53452A00988}" srcOrd="1" destOrd="0" parTransId="{C5028FD1-81AB-4E9A-A044-25F909AF3146}" sibTransId="{05FB89D3-4259-49C4-BC94-63BEF510FC26}"/>
    <dgm:cxn modelId="{2D3C9DA5-B352-400F-9CE8-AE9D894E8BA4}" type="presOf" srcId="{7662B659-BE6F-4A17-9BFC-CB589C7C05E4}" destId="{FBDE15A6-349A-4FA3-8322-4174F9EB8C7E}" srcOrd="0" destOrd="0" presId="urn:microsoft.com/office/officeart/2005/8/layout/chevron2"/>
    <dgm:cxn modelId="{B518E2A6-3E46-4C4C-8110-C841F0B9DF1A}" type="presOf" srcId="{7DCAD434-E0ED-4A13-B461-456107FB4743}" destId="{9425DC59-96EF-42FF-A76D-AB9AE89A8B0F}" srcOrd="0" destOrd="0" presId="urn:microsoft.com/office/officeart/2005/8/layout/chevron2"/>
    <dgm:cxn modelId="{29655B0E-9753-4C9D-AADF-18664075F170}" type="presParOf" srcId="{8FC43220-531D-4034-81CE-86F35E1730BC}" destId="{A81CCFA1-11DE-4CA7-A3CC-F4D19BF92317}" srcOrd="0" destOrd="0" presId="urn:microsoft.com/office/officeart/2005/8/layout/chevron2"/>
    <dgm:cxn modelId="{8A15750B-92DA-4538-927A-011CF3BAC24D}" type="presParOf" srcId="{A81CCFA1-11DE-4CA7-A3CC-F4D19BF92317}" destId="{57EFBBAC-6BDE-466C-A17A-DD6B115821F4}" srcOrd="0" destOrd="0" presId="urn:microsoft.com/office/officeart/2005/8/layout/chevron2"/>
    <dgm:cxn modelId="{90E6202C-171A-4485-B771-543A8447AA07}" type="presParOf" srcId="{A81CCFA1-11DE-4CA7-A3CC-F4D19BF92317}" destId="{4FD6230F-8BD0-4B68-8F43-753EAB9D9328}" srcOrd="1" destOrd="0" presId="urn:microsoft.com/office/officeart/2005/8/layout/chevron2"/>
    <dgm:cxn modelId="{723DCFD4-7E44-4FAA-BC76-94067E22EC74}" type="presParOf" srcId="{8FC43220-531D-4034-81CE-86F35E1730BC}" destId="{DBEDFE37-DF37-4025-A659-C8FDED216056}" srcOrd="1" destOrd="0" presId="urn:microsoft.com/office/officeart/2005/8/layout/chevron2"/>
    <dgm:cxn modelId="{D5ABCA6E-7C71-43B1-951B-30ED40BF4F1C}" type="presParOf" srcId="{8FC43220-531D-4034-81CE-86F35E1730BC}" destId="{35F6169B-C0B6-415D-A95E-5700CC95BF21}" srcOrd="2" destOrd="0" presId="urn:microsoft.com/office/officeart/2005/8/layout/chevron2"/>
    <dgm:cxn modelId="{4032BEB2-CF85-44A1-BDCC-AD183D14FAC9}" type="presParOf" srcId="{35F6169B-C0B6-415D-A95E-5700CC95BF21}" destId="{6441751F-CEFB-4FAD-87BB-04AE65D7C743}" srcOrd="0" destOrd="0" presId="urn:microsoft.com/office/officeart/2005/8/layout/chevron2"/>
    <dgm:cxn modelId="{7FE50EDD-D7F5-4485-AE1D-9311D2F5F78F}" type="presParOf" srcId="{35F6169B-C0B6-415D-A95E-5700CC95BF21}" destId="{D5E6BAB7-515C-4C05-8D61-95A3E0C34CBF}" srcOrd="1" destOrd="0" presId="urn:microsoft.com/office/officeart/2005/8/layout/chevron2"/>
    <dgm:cxn modelId="{38383873-3023-4778-BEF9-354589A455E5}" type="presParOf" srcId="{8FC43220-531D-4034-81CE-86F35E1730BC}" destId="{CF5237E8-84C6-4DBE-9B8F-9EFDE853B8C1}" srcOrd="3" destOrd="0" presId="urn:microsoft.com/office/officeart/2005/8/layout/chevron2"/>
    <dgm:cxn modelId="{2417C2AF-CAEB-45AA-902B-0A51EAE14D1D}" type="presParOf" srcId="{8FC43220-531D-4034-81CE-86F35E1730BC}" destId="{F7183137-EE0B-47A2-A139-D995E163DDF2}" srcOrd="4" destOrd="0" presId="urn:microsoft.com/office/officeart/2005/8/layout/chevron2"/>
    <dgm:cxn modelId="{F59BC054-0663-40FC-A68A-E95F5DA8BD32}" type="presParOf" srcId="{F7183137-EE0B-47A2-A139-D995E163DDF2}" destId="{FBDE15A6-349A-4FA3-8322-4174F9EB8C7E}" srcOrd="0" destOrd="0" presId="urn:microsoft.com/office/officeart/2005/8/layout/chevron2"/>
    <dgm:cxn modelId="{CC27E7F7-193F-4F1C-86D5-2464D042F55A}" type="presParOf" srcId="{F7183137-EE0B-47A2-A139-D995E163DDF2}" destId="{9425DC59-96EF-42FF-A76D-AB9AE89A8B0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CD8665F-FD02-4A8A-9749-2B826ED8BAB4}" type="doc">
      <dgm:prSet loTypeId="urn:microsoft.com/office/officeart/2005/8/layout/hProcess3" loCatId="process" qsTypeId="urn:microsoft.com/office/officeart/2005/8/quickstyle/simple1" qsCatId="simple" csTypeId="urn:microsoft.com/office/officeart/2005/8/colors/accent1_2" csCatId="accent1" phldr="1"/>
      <dgm:spPr/>
    </dgm:pt>
    <dgm:pt modelId="{DB9AFDC5-02B4-4C3B-84AB-B8DA85B0A155}">
      <dgm:prSet phldrT="[Texto]" custT="1"/>
      <dgm:spPr/>
      <dgm:t>
        <a:bodyPr/>
        <a:lstStyle/>
        <a:p>
          <a:r>
            <a:rPr lang="es-MX" sz="2400" dirty="0" smtClean="0">
              <a:solidFill>
                <a:schemeClr val="bg1"/>
              </a:solidFill>
            </a:rPr>
            <a:t>U006</a:t>
          </a:r>
        </a:p>
        <a:p>
          <a:r>
            <a:rPr lang="es-MX" sz="2400" dirty="0" smtClean="0">
              <a:solidFill>
                <a:schemeClr val="bg1"/>
              </a:solidFill>
            </a:rPr>
            <a:t>AEGF</a:t>
          </a:r>
          <a:endParaRPr lang="es-MX" sz="2400" dirty="0">
            <a:solidFill>
              <a:schemeClr val="bg1"/>
            </a:solidFill>
          </a:endParaRPr>
        </a:p>
      </dgm:t>
    </dgm:pt>
    <dgm:pt modelId="{DBA1066A-72BC-446F-8903-905B4B4E7A39}" type="parTrans" cxnId="{0DF7B7FE-E5E6-4E88-8370-20D294D48CB5}">
      <dgm:prSet/>
      <dgm:spPr/>
      <dgm:t>
        <a:bodyPr/>
        <a:lstStyle/>
        <a:p>
          <a:endParaRPr lang="es-MX" sz="2000"/>
        </a:p>
      </dgm:t>
    </dgm:pt>
    <dgm:pt modelId="{43F39C09-3401-47F0-81C8-0DEC1D0A8F21}" type="sibTrans" cxnId="{0DF7B7FE-E5E6-4E88-8370-20D294D48CB5}">
      <dgm:prSet/>
      <dgm:spPr/>
      <dgm:t>
        <a:bodyPr/>
        <a:lstStyle/>
        <a:p>
          <a:endParaRPr lang="es-MX" sz="2000"/>
        </a:p>
      </dgm:t>
    </dgm:pt>
    <dgm:pt modelId="{3F6549D8-1EA0-4DB2-A77D-1FA044F2C276}">
      <dgm:prSet phldrT="[Texto]" custT="1"/>
      <dgm:spPr/>
      <dgm:t>
        <a:bodyPr/>
        <a:lstStyle/>
        <a:p>
          <a:r>
            <a:rPr lang="es-MX" sz="1600" dirty="0" smtClean="0">
              <a:solidFill>
                <a:schemeClr val="bg1"/>
              </a:solidFill>
            </a:rPr>
            <a:t>Auditorias de Cumplimiento Financiero</a:t>
          </a:r>
          <a:endParaRPr lang="es-MX" sz="1600" dirty="0">
            <a:solidFill>
              <a:schemeClr val="bg1"/>
            </a:solidFill>
          </a:endParaRPr>
        </a:p>
      </dgm:t>
    </dgm:pt>
    <dgm:pt modelId="{5BC11D17-4764-496D-8A36-3BA5926880A0}" type="parTrans" cxnId="{F948E858-2DD5-4EA6-9AC7-9CC362D21E59}">
      <dgm:prSet/>
      <dgm:spPr/>
      <dgm:t>
        <a:bodyPr/>
        <a:lstStyle/>
        <a:p>
          <a:endParaRPr lang="es-MX" sz="2000"/>
        </a:p>
      </dgm:t>
    </dgm:pt>
    <dgm:pt modelId="{7627CDA1-D02D-4EE0-8C35-65F31F90EED1}" type="sibTrans" cxnId="{F948E858-2DD5-4EA6-9AC7-9CC362D21E59}">
      <dgm:prSet/>
      <dgm:spPr/>
      <dgm:t>
        <a:bodyPr/>
        <a:lstStyle/>
        <a:p>
          <a:endParaRPr lang="es-MX" sz="2000"/>
        </a:p>
      </dgm:t>
    </dgm:pt>
    <dgm:pt modelId="{9E7C5743-8E34-4CF3-B785-B849641F6296}" type="pres">
      <dgm:prSet presAssocID="{DCD8665F-FD02-4A8A-9749-2B826ED8BAB4}" presName="Name0" presStyleCnt="0">
        <dgm:presLayoutVars>
          <dgm:dir/>
          <dgm:animLvl val="lvl"/>
          <dgm:resizeHandles val="exact"/>
        </dgm:presLayoutVars>
      </dgm:prSet>
      <dgm:spPr/>
    </dgm:pt>
    <dgm:pt modelId="{890AD8AE-BBCF-4AD9-A1A7-FAAB254ED9D6}" type="pres">
      <dgm:prSet presAssocID="{DCD8665F-FD02-4A8A-9749-2B826ED8BAB4}" presName="dummy" presStyleCnt="0"/>
      <dgm:spPr/>
    </dgm:pt>
    <dgm:pt modelId="{33E9E7B8-FE2C-45B3-AF24-C5ADBAD03ECC}" type="pres">
      <dgm:prSet presAssocID="{DCD8665F-FD02-4A8A-9749-2B826ED8BAB4}" presName="linH" presStyleCnt="0"/>
      <dgm:spPr/>
    </dgm:pt>
    <dgm:pt modelId="{0CDD1FF5-F71C-47DA-A72D-BFF3FF60F04C}" type="pres">
      <dgm:prSet presAssocID="{DCD8665F-FD02-4A8A-9749-2B826ED8BAB4}" presName="padding1" presStyleCnt="0"/>
      <dgm:spPr/>
    </dgm:pt>
    <dgm:pt modelId="{4B9B3A46-CBB7-4194-8F46-46AAF9B4296F}" type="pres">
      <dgm:prSet presAssocID="{DB9AFDC5-02B4-4C3B-84AB-B8DA85B0A155}" presName="linV" presStyleCnt="0"/>
      <dgm:spPr/>
    </dgm:pt>
    <dgm:pt modelId="{54BA5EE4-5163-4652-BA5F-595AF93A296B}" type="pres">
      <dgm:prSet presAssocID="{DB9AFDC5-02B4-4C3B-84AB-B8DA85B0A155}" presName="spVertical1" presStyleCnt="0"/>
      <dgm:spPr/>
    </dgm:pt>
    <dgm:pt modelId="{324A1FF6-0E25-419D-9A31-0606C02F653F}" type="pres">
      <dgm:prSet presAssocID="{DB9AFDC5-02B4-4C3B-84AB-B8DA85B0A155}" presName="parTx" presStyleLbl="revTx" presStyleIdx="0" presStyleCnt="2" custScaleX="404712" custLinFactY="38534" custLinFactNeighborX="-56012" custLinFactNeighborY="100000">
        <dgm:presLayoutVars>
          <dgm:chMax val="0"/>
          <dgm:chPref val="0"/>
          <dgm:bulletEnabled val="1"/>
        </dgm:presLayoutVars>
      </dgm:prSet>
      <dgm:spPr/>
      <dgm:t>
        <a:bodyPr/>
        <a:lstStyle/>
        <a:p>
          <a:endParaRPr lang="es-MX"/>
        </a:p>
      </dgm:t>
    </dgm:pt>
    <dgm:pt modelId="{9E488317-EB97-4317-8911-CC19B2A3B904}" type="pres">
      <dgm:prSet presAssocID="{DB9AFDC5-02B4-4C3B-84AB-B8DA85B0A155}" presName="spVertical2" presStyleCnt="0"/>
      <dgm:spPr/>
    </dgm:pt>
    <dgm:pt modelId="{8ABF9239-34A3-4C77-AF3E-420F6FB82B63}" type="pres">
      <dgm:prSet presAssocID="{DB9AFDC5-02B4-4C3B-84AB-B8DA85B0A155}" presName="spVertical3" presStyleCnt="0"/>
      <dgm:spPr/>
    </dgm:pt>
    <dgm:pt modelId="{6F517C32-05E1-467F-B4C3-5F58991E0959}" type="pres">
      <dgm:prSet presAssocID="{43F39C09-3401-47F0-81C8-0DEC1D0A8F21}" presName="space" presStyleCnt="0"/>
      <dgm:spPr/>
    </dgm:pt>
    <dgm:pt modelId="{CAF87E4B-8B20-400F-B0EB-B83BB144C99C}" type="pres">
      <dgm:prSet presAssocID="{3F6549D8-1EA0-4DB2-A77D-1FA044F2C276}" presName="linV" presStyleCnt="0"/>
      <dgm:spPr/>
    </dgm:pt>
    <dgm:pt modelId="{23FEBE14-F0A6-4684-9A2F-2BC24E9ECE47}" type="pres">
      <dgm:prSet presAssocID="{3F6549D8-1EA0-4DB2-A77D-1FA044F2C276}" presName="spVertical1" presStyleCnt="0"/>
      <dgm:spPr/>
    </dgm:pt>
    <dgm:pt modelId="{3699C603-4D03-4AD6-8CC7-65130CE700A6}" type="pres">
      <dgm:prSet presAssocID="{3F6549D8-1EA0-4DB2-A77D-1FA044F2C276}" presName="parTx" presStyleLbl="revTx" presStyleIdx="1" presStyleCnt="2" custScaleX="576237" custLinFactY="41293" custLinFactNeighborX="-69077" custLinFactNeighborY="100000">
        <dgm:presLayoutVars>
          <dgm:chMax val="0"/>
          <dgm:chPref val="0"/>
          <dgm:bulletEnabled val="1"/>
        </dgm:presLayoutVars>
      </dgm:prSet>
      <dgm:spPr/>
      <dgm:t>
        <a:bodyPr/>
        <a:lstStyle/>
        <a:p>
          <a:endParaRPr lang="es-MX"/>
        </a:p>
      </dgm:t>
    </dgm:pt>
    <dgm:pt modelId="{D71AFFFC-0431-488B-B001-6BEA52031606}" type="pres">
      <dgm:prSet presAssocID="{3F6549D8-1EA0-4DB2-A77D-1FA044F2C276}" presName="spVertical2" presStyleCnt="0"/>
      <dgm:spPr/>
    </dgm:pt>
    <dgm:pt modelId="{D71C5A5C-BBA8-4BBB-9B6B-BA43C9FEF9FC}" type="pres">
      <dgm:prSet presAssocID="{3F6549D8-1EA0-4DB2-A77D-1FA044F2C276}" presName="spVertical3" presStyleCnt="0"/>
      <dgm:spPr/>
    </dgm:pt>
    <dgm:pt modelId="{30CCD93C-7F2F-4690-81D8-F8ADBCEA22A5}" type="pres">
      <dgm:prSet presAssocID="{DCD8665F-FD02-4A8A-9749-2B826ED8BAB4}" presName="padding2" presStyleCnt="0"/>
      <dgm:spPr/>
    </dgm:pt>
    <dgm:pt modelId="{33B37F47-ABB7-4A8E-9B82-DAB24A4F60A0}" type="pres">
      <dgm:prSet presAssocID="{DCD8665F-FD02-4A8A-9749-2B826ED8BAB4}" presName="negArrow" presStyleCnt="0"/>
      <dgm:spPr/>
    </dgm:pt>
    <dgm:pt modelId="{627C7A03-6884-494A-B2EB-9B2102CD78FC}" type="pres">
      <dgm:prSet presAssocID="{DCD8665F-FD02-4A8A-9749-2B826ED8BAB4}" presName="backgroundArrow" presStyleLbl="node1" presStyleIdx="0" presStyleCnt="1" custScaleY="200001" custLinFactNeighborY="-10742"/>
      <dgm:spPr>
        <a:solidFill>
          <a:schemeClr val="accent3">
            <a:lumMod val="75000"/>
          </a:schemeClr>
        </a:solidFill>
      </dgm:spPr>
      <dgm:t>
        <a:bodyPr/>
        <a:lstStyle/>
        <a:p>
          <a:endParaRPr lang="es-MX"/>
        </a:p>
      </dgm:t>
    </dgm:pt>
  </dgm:ptLst>
  <dgm:cxnLst>
    <dgm:cxn modelId="{A260B8D9-2AC1-464F-B7C9-5B7CF7FFD0F9}" type="presOf" srcId="{3F6549D8-1EA0-4DB2-A77D-1FA044F2C276}" destId="{3699C603-4D03-4AD6-8CC7-65130CE700A6}" srcOrd="0" destOrd="0" presId="urn:microsoft.com/office/officeart/2005/8/layout/hProcess3"/>
    <dgm:cxn modelId="{E955DF08-587E-42D9-84A8-F20F764DCA3F}" type="presOf" srcId="{DB9AFDC5-02B4-4C3B-84AB-B8DA85B0A155}" destId="{324A1FF6-0E25-419D-9A31-0606C02F653F}" srcOrd="0" destOrd="0" presId="urn:microsoft.com/office/officeart/2005/8/layout/hProcess3"/>
    <dgm:cxn modelId="{F948E858-2DD5-4EA6-9AC7-9CC362D21E59}" srcId="{DCD8665F-FD02-4A8A-9749-2B826ED8BAB4}" destId="{3F6549D8-1EA0-4DB2-A77D-1FA044F2C276}" srcOrd="1" destOrd="0" parTransId="{5BC11D17-4764-496D-8A36-3BA5926880A0}" sibTransId="{7627CDA1-D02D-4EE0-8C35-65F31F90EED1}"/>
    <dgm:cxn modelId="{0DF7B7FE-E5E6-4E88-8370-20D294D48CB5}" srcId="{DCD8665F-FD02-4A8A-9749-2B826ED8BAB4}" destId="{DB9AFDC5-02B4-4C3B-84AB-B8DA85B0A155}" srcOrd="0" destOrd="0" parTransId="{DBA1066A-72BC-446F-8903-905B4B4E7A39}" sibTransId="{43F39C09-3401-47F0-81C8-0DEC1D0A8F21}"/>
    <dgm:cxn modelId="{CA2448DD-FEA7-46A3-9E2A-6F7692F239D5}" type="presOf" srcId="{DCD8665F-FD02-4A8A-9749-2B826ED8BAB4}" destId="{9E7C5743-8E34-4CF3-B785-B849641F6296}" srcOrd="0" destOrd="0" presId="urn:microsoft.com/office/officeart/2005/8/layout/hProcess3"/>
    <dgm:cxn modelId="{12C7EAD0-952B-42DA-A939-1BD189C385F2}" type="presParOf" srcId="{9E7C5743-8E34-4CF3-B785-B849641F6296}" destId="{890AD8AE-BBCF-4AD9-A1A7-FAAB254ED9D6}" srcOrd="0" destOrd="0" presId="urn:microsoft.com/office/officeart/2005/8/layout/hProcess3"/>
    <dgm:cxn modelId="{69E8D97B-61F7-4618-882E-908E972506AA}" type="presParOf" srcId="{9E7C5743-8E34-4CF3-B785-B849641F6296}" destId="{33E9E7B8-FE2C-45B3-AF24-C5ADBAD03ECC}" srcOrd="1" destOrd="0" presId="urn:microsoft.com/office/officeart/2005/8/layout/hProcess3"/>
    <dgm:cxn modelId="{B463C6C8-4707-4A23-9900-A1F7FB3AEFE8}" type="presParOf" srcId="{33E9E7B8-FE2C-45B3-AF24-C5ADBAD03ECC}" destId="{0CDD1FF5-F71C-47DA-A72D-BFF3FF60F04C}" srcOrd="0" destOrd="0" presId="urn:microsoft.com/office/officeart/2005/8/layout/hProcess3"/>
    <dgm:cxn modelId="{E6BDCA02-2C55-4CFE-8576-DCB854FB8CE0}" type="presParOf" srcId="{33E9E7B8-FE2C-45B3-AF24-C5ADBAD03ECC}" destId="{4B9B3A46-CBB7-4194-8F46-46AAF9B4296F}" srcOrd="1" destOrd="0" presId="urn:microsoft.com/office/officeart/2005/8/layout/hProcess3"/>
    <dgm:cxn modelId="{97FE9FC0-2FEE-47EC-A372-D1C3ACBAB370}" type="presParOf" srcId="{4B9B3A46-CBB7-4194-8F46-46AAF9B4296F}" destId="{54BA5EE4-5163-4652-BA5F-595AF93A296B}" srcOrd="0" destOrd="0" presId="urn:microsoft.com/office/officeart/2005/8/layout/hProcess3"/>
    <dgm:cxn modelId="{A1D62743-D3B5-4682-B8E7-D822672DB257}" type="presParOf" srcId="{4B9B3A46-CBB7-4194-8F46-46AAF9B4296F}" destId="{324A1FF6-0E25-419D-9A31-0606C02F653F}" srcOrd="1" destOrd="0" presId="urn:microsoft.com/office/officeart/2005/8/layout/hProcess3"/>
    <dgm:cxn modelId="{0A7B38E3-3BE3-4C73-9A83-004EB3DFC892}" type="presParOf" srcId="{4B9B3A46-CBB7-4194-8F46-46AAF9B4296F}" destId="{9E488317-EB97-4317-8911-CC19B2A3B904}" srcOrd="2" destOrd="0" presId="urn:microsoft.com/office/officeart/2005/8/layout/hProcess3"/>
    <dgm:cxn modelId="{0AA65C24-278E-4D4D-A756-20EEBF1BD604}" type="presParOf" srcId="{4B9B3A46-CBB7-4194-8F46-46AAF9B4296F}" destId="{8ABF9239-34A3-4C77-AF3E-420F6FB82B63}" srcOrd="3" destOrd="0" presId="urn:microsoft.com/office/officeart/2005/8/layout/hProcess3"/>
    <dgm:cxn modelId="{021163B7-4D15-4280-A2AD-748C3A833B67}" type="presParOf" srcId="{33E9E7B8-FE2C-45B3-AF24-C5ADBAD03ECC}" destId="{6F517C32-05E1-467F-B4C3-5F58991E0959}" srcOrd="2" destOrd="0" presId="urn:microsoft.com/office/officeart/2005/8/layout/hProcess3"/>
    <dgm:cxn modelId="{080F8AA6-E57F-4828-8884-068AF08AF9D5}" type="presParOf" srcId="{33E9E7B8-FE2C-45B3-AF24-C5ADBAD03ECC}" destId="{CAF87E4B-8B20-400F-B0EB-B83BB144C99C}" srcOrd="3" destOrd="0" presId="urn:microsoft.com/office/officeart/2005/8/layout/hProcess3"/>
    <dgm:cxn modelId="{C7E386DE-7F68-468A-AEB4-91B44F3EBC1E}" type="presParOf" srcId="{CAF87E4B-8B20-400F-B0EB-B83BB144C99C}" destId="{23FEBE14-F0A6-4684-9A2F-2BC24E9ECE47}" srcOrd="0" destOrd="0" presId="urn:microsoft.com/office/officeart/2005/8/layout/hProcess3"/>
    <dgm:cxn modelId="{08F96F26-CFE8-4A33-9DDC-B9F104455068}" type="presParOf" srcId="{CAF87E4B-8B20-400F-B0EB-B83BB144C99C}" destId="{3699C603-4D03-4AD6-8CC7-65130CE700A6}" srcOrd="1" destOrd="0" presId="urn:microsoft.com/office/officeart/2005/8/layout/hProcess3"/>
    <dgm:cxn modelId="{4297E206-ECAF-4224-A6BF-355FD8943DEB}" type="presParOf" srcId="{CAF87E4B-8B20-400F-B0EB-B83BB144C99C}" destId="{D71AFFFC-0431-488B-B001-6BEA52031606}" srcOrd="2" destOrd="0" presId="urn:microsoft.com/office/officeart/2005/8/layout/hProcess3"/>
    <dgm:cxn modelId="{1B5B5E81-7571-426B-BF24-DAA3F2ADF3FE}" type="presParOf" srcId="{CAF87E4B-8B20-400F-B0EB-B83BB144C99C}" destId="{D71C5A5C-BBA8-4BBB-9B6B-BA43C9FEF9FC}" srcOrd="3" destOrd="0" presId="urn:microsoft.com/office/officeart/2005/8/layout/hProcess3"/>
    <dgm:cxn modelId="{C94DAA25-E39B-41C5-B1A0-1B5F7A7D430A}" type="presParOf" srcId="{33E9E7B8-FE2C-45B3-AF24-C5ADBAD03ECC}" destId="{30CCD93C-7F2F-4690-81D8-F8ADBCEA22A5}" srcOrd="4" destOrd="0" presId="urn:microsoft.com/office/officeart/2005/8/layout/hProcess3"/>
    <dgm:cxn modelId="{2C154828-40FF-408C-BA83-D279A69418C2}" type="presParOf" srcId="{33E9E7B8-FE2C-45B3-AF24-C5ADBAD03ECC}" destId="{33B37F47-ABB7-4A8E-9B82-DAB24A4F60A0}" srcOrd="5" destOrd="0" presId="urn:microsoft.com/office/officeart/2005/8/layout/hProcess3"/>
    <dgm:cxn modelId="{7CE8F9A6-EA12-4F7A-A8BB-5BCFE20B0138}" type="presParOf" srcId="{33E9E7B8-FE2C-45B3-AF24-C5ADBAD03ECC}" destId="{627C7A03-6884-494A-B2EB-9B2102CD78FC}"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14D5851-708D-4065-9712-E3582FB34F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5630A3D4-1AC5-4A7E-83D8-FF548F6F1403}">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Aguascalientes</a:t>
          </a:r>
          <a:endParaRPr lang="es-MX" sz="1500" dirty="0">
            <a:solidFill>
              <a:schemeClr val="bg1"/>
            </a:solidFill>
          </a:endParaRPr>
        </a:p>
      </dgm:t>
    </dgm:pt>
    <dgm:pt modelId="{58916B10-9899-4200-96FE-D121A59B73A4}" type="parTrans" cxnId="{5D58AE41-B5F0-4CDE-B34D-2FA214CB0091}">
      <dgm:prSet/>
      <dgm:spPr/>
      <dgm:t>
        <a:bodyPr/>
        <a:lstStyle/>
        <a:p>
          <a:endParaRPr lang="es-MX"/>
        </a:p>
      </dgm:t>
    </dgm:pt>
    <dgm:pt modelId="{E3F9BDC3-66B4-46E0-9F56-2D6B4E9E8318}" type="sibTrans" cxnId="{5D58AE41-B5F0-4CDE-B34D-2FA214CB0091}">
      <dgm:prSet/>
      <dgm:spPr/>
      <dgm:t>
        <a:bodyPr/>
        <a:lstStyle/>
        <a:p>
          <a:endParaRPr lang="es-MX"/>
        </a:p>
      </dgm:t>
    </dgm:pt>
    <dgm:pt modelId="{9BF125CF-FF9C-40CC-A16E-43233B6DA9A2}">
      <dgm:prSet phldrT="[Texto]" custT="1"/>
      <dgm:spPr>
        <a:solidFill>
          <a:schemeClr val="accent2">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Baja California</a:t>
          </a:r>
          <a:endParaRPr lang="es-MX" sz="1500" dirty="0">
            <a:solidFill>
              <a:schemeClr val="bg1"/>
            </a:solidFill>
          </a:endParaRPr>
        </a:p>
      </dgm:t>
    </dgm:pt>
    <dgm:pt modelId="{5EFCAE0B-C64A-4A70-9116-230C679D472C}" type="parTrans" cxnId="{9BD150EE-FF54-4FAE-9B95-559B0302F650}">
      <dgm:prSet/>
      <dgm:spPr/>
      <dgm:t>
        <a:bodyPr/>
        <a:lstStyle/>
        <a:p>
          <a:endParaRPr lang="es-MX"/>
        </a:p>
      </dgm:t>
    </dgm:pt>
    <dgm:pt modelId="{629965D3-72DF-4CBD-A7A3-66D82F8D8FFA}" type="sibTrans" cxnId="{9BD150EE-FF54-4FAE-9B95-559B0302F650}">
      <dgm:prSet/>
      <dgm:spPr/>
      <dgm:t>
        <a:bodyPr/>
        <a:lstStyle/>
        <a:p>
          <a:endParaRPr lang="es-MX"/>
        </a:p>
      </dgm:t>
    </dgm:pt>
    <dgm:pt modelId="{CA774601-9110-4E53-B3EB-F1279E994B3E}">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Baja California Sur</a:t>
          </a:r>
          <a:endParaRPr lang="es-MX" sz="1500" dirty="0">
            <a:solidFill>
              <a:schemeClr val="bg1"/>
            </a:solidFill>
          </a:endParaRPr>
        </a:p>
      </dgm:t>
    </dgm:pt>
    <dgm:pt modelId="{DE3C6E34-D0BF-49B2-8D0A-AADC1F02A913}" type="parTrans" cxnId="{5D4ED35B-3D1A-4E0C-A57D-B01571382C2E}">
      <dgm:prSet/>
      <dgm:spPr/>
      <dgm:t>
        <a:bodyPr/>
        <a:lstStyle/>
        <a:p>
          <a:endParaRPr lang="es-MX"/>
        </a:p>
      </dgm:t>
    </dgm:pt>
    <dgm:pt modelId="{157CFFD9-F5C5-4538-8391-55153CD9AE56}" type="sibTrans" cxnId="{5D4ED35B-3D1A-4E0C-A57D-B01571382C2E}">
      <dgm:prSet/>
      <dgm:spPr/>
      <dgm:t>
        <a:bodyPr/>
        <a:lstStyle/>
        <a:p>
          <a:endParaRPr lang="es-MX"/>
        </a:p>
      </dgm:t>
    </dgm:pt>
    <dgm:pt modelId="{734214B1-FC31-4F6C-8351-4CFCD665FD5A}">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Chiapas</a:t>
          </a:r>
          <a:endParaRPr lang="es-MX" sz="1500" dirty="0">
            <a:solidFill>
              <a:schemeClr val="bg1"/>
            </a:solidFill>
          </a:endParaRPr>
        </a:p>
      </dgm:t>
    </dgm:pt>
    <dgm:pt modelId="{8A5CF499-0DF0-4B7A-A4AF-AF45AE19EB6A}" type="parTrans" cxnId="{0CE4142D-B823-4CC0-8621-8208AC4AB70F}">
      <dgm:prSet/>
      <dgm:spPr/>
      <dgm:t>
        <a:bodyPr/>
        <a:lstStyle/>
        <a:p>
          <a:endParaRPr lang="es-MX"/>
        </a:p>
      </dgm:t>
    </dgm:pt>
    <dgm:pt modelId="{A93D61CB-9920-4C6F-90CC-256F7368F5E1}" type="sibTrans" cxnId="{0CE4142D-B823-4CC0-8621-8208AC4AB70F}">
      <dgm:prSet/>
      <dgm:spPr/>
      <dgm:t>
        <a:bodyPr/>
        <a:lstStyle/>
        <a:p>
          <a:endParaRPr lang="es-MX"/>
        </a:p>
      </dgm:t>
    </dgm:pt>
    <dgm:pt modelId="{6D48C7B3-765A-4558-B741-320359AB6A06}">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Campeche</a:t>
          </a:r>
          <a:endParaRPr lang="es-MX" sz="1500" dirty="0">
            <a:solidFill>
              <a:schemeClr val="bg1"/>
            </a:solidFill>
          </a:endParaRPr>
        </a:p>
      </dgm:t>
    </dgm:pt>
    <dgm:pt modelId="{239E9B1D-0C5A-4959-A887-7D9587392114}" type="parTrans" cxnId="{48CC7151-6B1C-4681-A4D2-4AF365A56D6B}">
      <dgm:prSet/>
      <dgm:spPr/>
      <dgm:t>
        <a:bodyPr/>
        <a:lstStyle/>
        <a:p>
          <a:endParaRPr lang="es-MX"/>
        </a:p>
      </dgm:t>
    </dgm:pt>
    <dgm:pt modelId="{F57A23CC-4792-452B-B784-0D43F0A15A92}" type="sibTrans" cxnId="{48CC7151-6B1C-4681-A4D2-4AF365A56D6B}">
      <dgm:prSet/>
      <dgm:spPr/>
      <dgm:t>
        <a:bodyPr/>
        <a:lstStyle/>
        <a:p>
          <a:endParaRPr lang="es-MX"/>
        </a:p>
      </dgm:t>
    </dgm:pt>
    <dgm:pt modelId="{73181749-7B17-4ECA-A6E9-11FF5E3A6F7C}">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Chihuahua</a:t>
          </a:r>
          <a:endParaRPr lang="es-MX" sz="1500" dirty="0">
            <a:solidFill>
              <a:schemeClr val="bg1"/>
            </a:solidFill>
          </a:endParaRPr>
        </a:p>
      </dgm:t>
    </dgm:pt>
    <dgm:pt modelId="{170F0FFD-59DF-4CF5-8C7C-B010B4E73019}" type="parTrans" cxnId="{38A740EE-4A63-456E-880A-87D041F6905E}">
      <dgm:prSet/>
      <dgm:spPr/>
      <dgm:t>
        <a:bodyPr/>
        <a:lstStyle/>
        <a:p>
          <a:endParaRPr lang="es-MX"/>
        </a:p>
      </dgm:t>
    </dgm:pt>
    <dgm:pt modelId="{AF1FA4B9-D251-4434-A4A6-0B422DA728AB}" type="sibTrans" cxnId="{38A740EE-4A63-456E-880A-87D041F6905E}">
      <dgm:prSet/>
      <dgm:spPr/>
      <dgm:t>
        <a:bodyPr/>
        <a:lstStyle/>
        <a:p>
          <a:endParaRPr lang="es-MX"/>
        </a:p>
      </dgm:t>
    </dgm:pt>
    <dgm:pt modelId="{D8611AE1-381A-496C-B917-1A6050022A16}">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Coahuila</a:t>
          </a:r>
          <a:endParaRPr lang="es-MX" sz="1500" dirty="0">
            <a:solidFill>
              <a:schemeClr val="bg1"/>
            </a:solidFill>
          </a:endParaRPr>
        </a:p>
      </dgm:t>
    </dgm:pt>
    <dgm:pt modelId="{17580B67-959B-44FB-AC21-8135331FE6AD}" type="parTrans" cxnId="{68B80105-D852-4BA9-A26E-488A55E4313A}">
      <dgm:prSet/>
      <dgm:spPr/>
      <dgm:t>
        <a:bodyPr/>
        <a:lstStyle/>
        <a:p>
          <a:endParaRPr lang="es-MX"/>
        </a:p>
      </dgm:t>
    </dgm:pt>
    <dgm:pt modelId="{C312D623-5273-4E6D-BB0F-364F95A50AB0}" type="sibTrans" cxnId="{68B80105-D852-4BA9-A26E-488A55E4313A}">
      <dgm:prSet/>
      <dgm:spPr/>
      <dgm:t>
        <a:bodyPr/>
        <a:lstStyle/>
        <a:p>
          <a:endParaRPr lang="es-MX"/>
        </a:p>
      </dgm:t>
    </dgm:pt>
    <dgm:pt modelId="{8CF40645-3EEA-4992-ABB3-7F99BFDFC8B8}">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Guerrero</a:t>
          </a:r>
          <a:endParaRPr lang="es-MX" sz="1500" dirty="0">
            <a:solidFill>
              <a:schemeClr val="bg1"/>
            </a:solidFill>
          </a:endParaRPr>
        </a:p>
      </dgm:t>
    </dgm:pt>
    <dgm:pt modelId="{B1359210-CCDF-4497-A7E1-FE140291EF19}" type="parTrans" cxnId="{7E0EA404-65CF-4C4D-84B9-88F7C24ED136}">
      <dgm:prSet/>
      <dgm:spPr/>
      <dgm:t>
        <a:bodyPr/>
        <a:lstStyle/>
        <a:p>
          <a:endParaRPr lang="es-MX"/>
        </a:p>
      </dgm:t>
    </dgm:pt>
    <dgm:pt modelId="{13AE98CA-9107-40DD-8388-F24B3233FD5C}" type="sibTrans" cxnId="{7E0EA404-65CF-4C4D-84B9-88F7C24ED136}">
      <dgm:prSet/>
      <dgm:spPr/>
      <dgm:t>
        <a:bodyPr/>
        <a:lstStyle/>
        <a:p>
          <a:endParaRPr lang="es-MX"/>
        </a:p>
      </dgm:t>
    </dgm:pt>
    <dgm:pt modelId="{5850E45B-881C-41A2-A79D-28F62B0202A9}">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del Estado de Hidalgo</a:t>
          </a:r>
          <a:endParaRPr lang="es-MX" sz="1500" dirty="0">
            <a:solidFill>
              <a:schemeClr val="bg1"/>
            </a:solidFill>
          </a:endParaRPr>
        </a:p>
      </dgm:t>
    </dgm:pt>
    <dgm:pt modelId="{79FE0E49-FF93-4278-9816-F138DA022827}" type="parTrans" cxnId="{F0B5499C-422C-4A02-87F9-39E0D556C1A2}">
      <dgm:prSet/>
      <dgm:spPr/>
      <dgm:t>
        <a:bodyPr/>
        <a:lstStyle/>
        <a:p>
          <a:endParaRPr lang="es-MX"/>
        </a:p>
      </dgm:t>
    </dgm:pt>
    <dgm:pt modelId="{FAD1188E-15BC-4491-88EE-03DD8E13C14D}" type="sibTrans" cxnId="{F0B5499C-422C-4A02-87F9-39E0D556C1A2}">
      <dgm:prSet/>
      <dgm:spPr/>
      <dgm:t>
        <a:bodyPr/>
        <a:lstStyle/>
        <a:p>
          <a:endParaRPr lang="es-MX"/>
        </a:p>
      </dgm:t>
    </dgm:pt>
    <dgm:pt modelId="{B9295F4A-CB15-4049-9405-2B2E97229077}">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de Colima</a:t>
          </a:r>
          <a:endParaRPr lang="es-MX" sz="1500" dirty="0">
            <a:solidFill>
              <a:schemeClr val="bg1"/>
            </a:solidFill>
          </a:endParaRPr>
        </a:p>
      </dgm:t>
    </dgm:pt>
    <dgm:pt modelId="{F927C77F-58DB-4984-81B1-C1FC7C031E64}" type="parTrans" cxnId="{B6A0404E-E59F-4639-A89B-D44368BFC4E4}">
      <dgm:prSet/>
      <dgm:spPr/>
      <dgm:t>
        <a:bodyPr/>
        <a:lstStyle/>
        <a:p>
          <a:endParaRPr lang="es-MX"/>
        </a:p>
      </dgm:t>
    </dgm:pt>
    <dgm:pt modelId="{997FE539-0444-4891-8261-9872C33595F0}" type="sibTrans" cxnId="{B6A0404E-E59F-4639-A89B-D44368BFC4E4}">
      <dgm:prSet/>
      <dgm:spPr/>
      <dgm:t>
        <a:bodyPr/>
        <a:lstStyle/>
        <a:p>
          <a:endParaRPr lang="es-MX"/>
        </a:p>
      </dgm:t>
    </dgm:pt>
    <dgm:pt modelId="{AAA699E8-251B-48A5-87F7-700CDD1A4199}">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de Guanajuato</a:t>
          </a:r>
          <a:endParaRPr lang="es-MX" sz="1500" dirty="0">
            <a:solidFill>
              <a:schemeClr val="bg1"/>
            </a:solidFill>
          </a:endParaRPr>
        </a:p>
      </dgm:t>
    </dgm:pt>
    <dgm:pt modelId="{64346E0A-23AB-4271-9CE9-E4CF852DBBB3}" type="parTrans" cxnId="{36FA58C8-A47D-4D0D-B9D5-11B01292F05A}">
      <dgm:prSet/>
      <dgm:spPr/>
      <dgm:t>
        <a:bodyPr/>
        <a:lstStyle/>
        <a:p>
          <a:endParaRPr lang="es-MX"/>
        </a:p>
      </dgm:t>
    </dgm:pt>
    <dgm:pt modelId="{0E95DFFA-9A65-4112-ABDD-8B6863013D56}" type="sibTrans" cxnId="{36FA58C8-A47D-4D0D-B9D5-11B01292F05A}">
      <dgm:prSet/>
      <dgm:spPr/>
      <dgm:t>
        <a:bodyPr/>
        <a:lstStyle/>
        <a:p>
          <a:endParaRPr lang="es-MX"/>
        </a:p>
      </dgm:t>
    </dgm:pt>
    <dgm:pt modelId="{B86C6888-5211-4EA7-A4D3-995E7E961B04}">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Juárez del Estado de Durango</a:t>
          </a:r>
          <a:endParaRPr lang="es-MX" sz="1500" dirty="0">
            <a:solidFill>
              <a:schemeClr val="bg1"/>
            </a:solidFill>
          </a:endParaRPr>
        </a:p>
      </dgm:t>
    </dgm:pt>
    <dgm:pt modelId="{D042DAD5-6A0F-4BCC-8865-E495B7757A61}" type="parTrans" cxnId="{7BF15504-5C17-4901-957B-159FB78A5D4A}">
      <dgm:prSet/>
      <dgm:spPr/>
      <dgm:t>
        <a:bodyPr/>
        <a:lstStyle/>
        <a:p>
          <a:endParaRPr lang="es-MX"/>
        </a:p>
      </dgm:t>
    </dgm:pt>
    <dgm:pt modelId="{79CF73E4-CD78-4A84-B1B1-ED03C38B27C2}" type="sibTrans" cxnId="{7BF15504-5C17-4901-957B-159FB78A5D4A}">
      <dgm:prSet/>
      <dgm:spPr/>
      <dgm:t>
        <a:bodyPr/>
        <a:lstStyle/>
        <a:p>
          <a:endParaRPr lang="es-MX"/>
        </a:p>
      </dgm:t>
    </dgm:pt>
    <dgm:pt modelId="{B79EBDF4-344D-4589-A683-1C5C3CCB90E9}" type="pres">
      <dgm:prSet presAssocID="{A14D5851-708D-4065-9712-E3582FB34FA8}" presName="linear" presStyleCnt="0">
        <dgm:presLayoutVars>
          <dgm:animLvl val="lvl"/>
          <dgm:resizeHandles val="exact"/>
        </dgm:presLayoutVars>
      </dgm:prSet>
      <dgm:spPr/>
      <dgm:t>
        <a:bodyPr/>
        <a:lstStyle/>
        <a:p>
          <a:endParaRPr lang="es-MX"/>
        </a:p>
      </dgm:t>
    </dgm:pt>
    <dgm:pt modelId="{701BA620-0B51-43D5-8E64-895F6FE8F7A1}" type="pres">
      <dgm:prSet presAssocID="{5630A3D4-1AC5-4A7E-83D8-FF548F6F1403}" presName="parentText" presStyleLbl="node1" presStyleIdx="0" presStyleCnt="12" custScaleX="79724" custScaleY="104895">
        <dgm:presLayoutVars>
          <dgm:chMax val="0"/>
          <dgm:bulletEnabled val="1"/>
        </dgm:presLayoutVars>
      </dgm:prSet>
      <dgm:spPr/>
      <dgm:t>
        <a:bodyPr/>
        <a:lstStyle/>
        <a:p>
          <a:endParaRPr lang="es-MX"/>
        </a:p>
      </dgm:t>
    </dgm:pt>
    <dgm:pt modelId="{5B5948E0-5AF0-4058-BC6D-26205A1BD700}" type="pres">
      <dgm:prSet presAssocID="{E3F9BDC3-66B4-46E0-9F56-2D6B4E9E8318}" presName="spacer" presStyleCnt="0"/>
      <dgm:spPr/>
    </dgm:pt>
    <dgm:pt modelId="{58B95AD9-8F01-46EC-99D3-EC644F42EE9E}" type="pres">
      <dgm:prSet presAssocID="{9BF125CF-FF9C-40CC-A16E-43233B6DA9A2}" presName="parentText" presStyleLbl="node1" presStyleIdx="1" presStyleCnt="12" custScaleX="79724" custScaleY="104895">
        <dgm:presLayoutVars>
          <dgm:chMax val="0"/>
          <dgm:bulletEnabled val="1"/>
        </dgm:presLayoutVars>
      </dgm:prSet>
      <dgm:spPr/>
      <dgm:t>
        <a:bodyPr/>
        <a:lstStyle/>
        <a:p>
          <a:endParaRPr lang="es-MX"/>
        </a:p>
      </dgm:t>
    </dgm:pt>
    <dgm:pt modelId="{64792E63-D029-47BF-ABD4-33062E575982}" type="pres">
      <dgm:prSet presAssocID="{629965D3-72DF-4CBD-A7A3-66D82F8D8FFA}" presName="spacer" presStyleCnt="0"/>
      <dgm:spPr/>
    </dgm:pt>
    <dgm:pt modelId="{3200C767-59AE-4CFE-8FE4-B795FFCE4284}" type="pres">
      <dgm:prSet presAssocID="{CA774601-9110-4E53-B3EB-F1279E994B3E}" presName="parentText" presStyleLbl="node1" presStyleIdx="2" presStyleCnt="12" custScaleX="79724" custScaleY="104895">
        <dgm:presLayoutVars>
          <dgm:chMax val="0"/>
          <dgm:bulletEnabled val="1"/>
        </dgm:presLayoutVars>
      </dgm:prSet>
      <dgm:spPr/>
      <dgm:t>
        <a:bodyPr/>
        <a:lstStyle/>
        <a:p>
          <a:endParaRPr lang="es-MX"/>
        </a:p>
      </dgm:t>
    </dgm:pt>
    <dgm:pt modelId="{CE4E36C3-A0DC-4589-8D76-5DE6C82FD0DB}" type="pres">
      <dgm:prSet presAssocID="{157CFFD9-F5C5-4538-8391-55153CD9AE56}" presName="spacer" presStyleCnt="0"/>
      <dgm:spPr/>
    </dgm:pt>
    <dgm:pt modelId="{A553D9D4-41D0-41DD-AF41-366E53E35696}" type="pres">
      <dgm:prSet presAssocID="{6D48C7B3-765A-4558-B741-320359AB6A06}" presName="parentText" presStyleLbl="node1" presStyleIdx="3" presStyleCnt="12" custScaleX="79724" custScaleY="104895">
        <dgm:presLayoutVars>
          <dgm:chMax val="0"/>
          <dgm:bulletEnabled val="1"/>
        </dgm:presLayoutVars>
      </dgm:prSet>
      <dgm:spPr/>
      <dgm:t>
        <a:bodyPr/>
        <a:lstStyle/>
        <a:p>
          <a:endParaRPr lang="es-MX"/>
        </a:p>
      </dgm:t>
    </dgm:pt>
    <dgm:pt modelId="{51B48B2F-9DF4-462C-8FD4-CA5F22D526F5}" type="pres">
      <dgm:prSet presAssocID="{F57A23CC-4792-452B-B784-0D43F0A15A92}" presName="spacer" presStyleCnt="0"/>
      <dgm:spPr/>
    </dgm:pt>
    <dgm:pt modelId="{0A4A6CAF-0E45-483B-A154-3039E3D65627}" type="pres">
      <dgm:prSet presAssocID="{734214B1-FC31-4F6C-8351-4CFCD665FD5A}" presName="parentText" presStyleLbl="node1" presStyleIdx="4" presStyleCnt="12" custScaleX="79724" custScaleY="104895">
        <dgm:presLayoutVars>
          <dgm:chMax val="0"/>
          <dgm:bulletEnabled val="1"/>
        </dgm:presLayoutVars>
      </dgm:prSet>
      <dgm:spPr/>
      <dgm:t>
        <a:bodyPr/>
        <a:lstStyle/>
        <a:p>
          <a:endParaRPr lang="es-MX"/>
        </a:p>
      </dgm:t>
    </dgm:pt>
    <dgm:pt modelId="{292BA8FE-B122-4FDD-B441-17D2FEE68626}" type="pres">
      <dgm:prSet presAssocID="{A93D61CB-9920-4C6F-90CC-256F7368F5E1}" presName="spacer" presStyleCnt="0"/>
      <dgm:spPr/>
    </dgm:pt>
    <dgm:pt modelId="{887A451C-9F5F-45D1-83EA-591C48D89DDE}" type="pres">
      <dgm:prSet presAssocID="{73181749-7B17-4ECA-A6E9-11FF5E3A6F7C}" presName="parentText" presStyleLbl="node1" presStyleIdx="5" presStyleCnt="12" custScaleX="79724" custScaleY="104895">
        <dgm:presLayoutVars>
          <dgm:chMax val="0"/>
          <dgm:bulletEnabled val="1"/>
        </dgm:presLayoutVars>
      </dgm:prSet>
      <dgm:spPr/>
      <dgm:t>
        <a:bodyPr/>
        <a:lstStyle/>
        <a:p>
          <a:endParaRPr lang="es-MX"/>
        </a:p>
      </dgm:t>
    </dgm:pt>
    <dgm:pt modelId="{A88859AD-59D3-4832-8DAB-EF0EE5C6E494}" type="pres">
      <dgm:prSet presAssocID="{AF1FA4B9-D251-4434-A4A6-0B422DA728AB}" presName="spacer" presStyleCnt="0"/>
      <dgm:spPr/>
    </dgm:pt>
    <dgm:pt modelId="{3EBAC291-0022-4B8A-95CB-B2402ACD424B}" type="pres">
      <dgm:prSet presAssocID="{D8611AE1-381A-496C-B917-1A6050022A16}" presName="parentText" presStyleLbl="node1" presStyleIdx="6" presStyleCnt="12" custScaleX="79724" custScaleY="104895">
        <dgm:presLayoutVars>
          <dgm:chMax val="0"/>
          <dgm:bulletEnabled val="1"/>
        </dgm:presLayoutVars>
      </dgm:prSet>
      <dgm:spPr/>
      <dgm:t>
        <a:bodyPr/>
        <a:lstStyle/>
        <a:p>
          <a:endParaRPr lang="es-MX"/>
        </a:p>
      </dgm:t>
    </dgm:pt>
    <dgm:pt modelId="{6AF24664-D8DF-48FC-A89D-62FC6595FA19}" type="pres">
      <dgm:prSet presAssocID="{C312D623-5273-4E6D-BB0F-364F95A50AB0}" presName="spacer" presStyleCnt="0"/>
      <dgm:spPr/>
    </dgm:pt>
    <dgm:pt modelId="{87C6FD49-AAEF-4375-9427-A9D4441D1570}" type="pres">
      <dgm:prSet presAssocID="{B9295F4A-CB15-4049-9405-2B2E97229077}" presName="parentText" presStyleLbl="node1" presStyleIdx="7" presStyleCnt="12" custScaleX="79724" custScaleY="104895">
        <dgm:presLayoutVars>
          <dgm:chMax val="0"/>
          <dgm:bulletEnabled val="1"/>
        </dgm:presLayoutVars>
      </dgm:prSet>
      <dgm:spPr/>
      <dgm:t>
        <a:bodyPr/>
        <a:lstStyle/>
        <a:p>
          <a:endParaRPr lang="es-MX"/>
        </a:p>
      </dgm:t>
    </dgm:pt>
    <dgm:pt modelId="{C5A14958-216D-4D13-B8DA-2814C103B90B}" type="pres">
      <dgm:prSet presAssocID="{997FE539-0444-4891-8261-9872C33595F0}" presName="spacer" presStyleCnt="0"/>
      <dgm:spPr/>
    </dgm:pt>
    <dgm:pt modelId="{74A2E797-744C-46D5-90D7-102CB71FD396}" type="pres">
      <dgm:prSet presAssocID="{B86C6888-5211-4EA7-A4D3-995E7E961B04}" presName="parentText" presStyleLbl="node1" presStyleIdx="8" presStyleCnt="12" custScaleX="79724" custScaleY="104895">
        <dgm:presLayoutVars>
          <dgm:chMax val="0"/>
          <dgm:bulletEnabled val="1"/>
        </dgm:presLayoutVars>
      </dgm:prSet>
      <dgm:spPr/>
      <dgm:t>
        <a:bodyPr/>
        <a:lstStyle/>
        <a:p>
          <a:endParaRPr lang="es-MX"/>
        </a:p>
      </dgm:t>
    </dgm:pt>
    <dgm:pt modelId="{2F4B7E34-050F-4CDF-8867-376303547F1E}" type="pres">
      <dgm:prSet presAssocID="{79CF73E4-CD78-4A84-B1B1-ED03C38B27C2}" presName="spacer" presStyleCnt="0"/>
      <dgm:spPr/>
    </dgm:pt>
    <dgm:pt modelId="{D16CB8B0-6B45-4CF3-B0C7-F9B389660596}" type="pres">
      <dgm:prSet presAssocID="{AAA699E8-251B-48A5-87F7-700CDD1A4199}" presName="parentText" presStyleLbl="node1" presStyleIdx="9" presStyleCnt="12" custScaleX="79724" custScaleY="104895">
        <dgm:presLayoutVars>
          <dgm:chMax val="0"/>
          <dgm:bulletEnabled val="1"/>
        </dgm:presLayoutVars>
      </dgm:prSet>
      <dgm:spPr/>
      <dgm:t>
        <a:bodyPr/>
        <a:lstStyle/>
        <a:p>
          <a:endParaRPr lang="es-MX"/>
        </a:p>
      </dgm:t>
    </dgm:pt>
    <dgm:pt modelId="{C95AAE7B-0866-4499-B88E-D706A0C0066E}" type="pres">
      <dgm:prSet presAssocID="{0E95DFFA-9A65-4112-ABDD-8B6863013D56}" presName="spacer" presStyleCnt="0"/>
      <dgm:spPr/>
    </dgm:pt>
    <dgm:pt modelId="{E2D5BD7B-7444-4643-B6DB-DE6A8AE3598E}" type="pres">
      <dgm:prSet presAssocID="{8CF40645-3EEA-4992-ABB3-7F99BFDFC8B8}" presName="parentText" presStyleLbl="node1" presStyleIdx="10" presStyleCnt="12" custScaleX="79724" custScaleY="104895">
        <dgm:presLayoutVars>
          <dgm:chMax val="0"/>
          <dgm:bulletEnabled val="1"/>
        </dgm:presLayoutVars>
      </dgm:prSet>
      <dgm:spPr/>
      <dgm:t>
        <a:bodyPr/>
        <a:lstStyle/>
        <a:p>
          <a:endParaRPr lang="es-MX"/>
        </a:p>
      </dgm:t>
    </dgm:pt>
    <dgm:pt modelId="{9539B57F-8A6E-4C2A-9202-BBE9902FD9CB}" type="pres">
      <dgm:prSet presAssocID="{13AE98CA-9107-40DD-8388-F24B3233FD5C}" presName="spacer" presStyleCnt="0"/>
      <dgm:spPr/>
    </dgm:pt>
    <dgm:pt modelId="{EA539437-4C28-40A2-BC09-BDD77208CE53}" type="pres">
      <dgm:prSet presAssocID="{5850E45B-881C-41A2-A79D-28F62B0202A9}" presName="parentText" presStyleLbl="node1" presStyleIdx="11" presStyleCnt="12" custScaleX="79724" custScaleY="104895">
        <dgm:presLayoutVars>
          <dgm:chMax val="0"/>
          <dgm:bulletEnabled val="1"/>
        </dgm:presLayoutVars>
      </dgm:prSet>
      <dgm:spPr/>
      <dgm:t>
        <a:bodyPr/>
        <a:lstStyle/>
        <a:p>
          <a:endParaRPr lang="es-MX"/>
        </a:p>
      </dgm:t>
    </dgm:pt>
  </dgm:ptLst>
  <dgm:cxnLst>
    <dgm:cxn modelId="{48CC7151-6B1C-4681-A4D2-4AF365A56D6B}" srcId="{A14D5851-708D-4065-9712-E3582FB34FA8}" destId="{6D48C7B3-765A-4558-B741-320359AB6A06}" srcOrd="3" destOrd="0" parTransId="{239E9B1D-0C5A-4959-A887-7D9587392114}" sibTransId="{F57A23CC-4792-452B-B784-0D43F0A15A92}"/>
    <dgm:cxn modelId="{090EDB6A-B3EA-4A77-B7DA-339B62BFCEFA}" type="presOf" srcId="{AAA699E8-251B-48A5-87F7-700CDD1A4199}" destId="{D16CB8B0-6B45-4CF3-B0C7-F9B389660596}" srcOrd="0" destOrd="0" presId="urn:microsoft.com/office/officeart/2005/8/layout/vList2"/>
    <dgm:cxn modelId="{F0B5499C-422C-4A02-87F9-39E0D556C1A2}" srcId="{A14D5851-708D-4065-9712-E3582FB34FA8}" destId="{5850E45B-881C-41A2-A79D-28F62B0202A9}" srcOrd="11" destOrd="0" parTransId="{79FE0E49-FF93-4278-9816-F138DA022827}" sibTransId="{FAD1188E-15BC-4491-88EE-03DD8E13C14D}"/>
    <dgm:cxn modelId="{0CE4142D-B823-4CC0-8621-8208AC4AB70F}" srcId="{A14D5851-708D-4065-9712-E3582FB34FA8}" destId="{734214B1-FC31-4F6C-8351-4CFCD665FD5A}" srcOrd="4" destOrd="0" parTransId="{8A5CF499-0DF0-4B7A-A4AF-AF45AE19EB6A}" sibTransId="{A93D61CB-9920-4C6F-90CC-256F7368F5E1}"/>
    <dgm:cxn modelId="{7BF15504-5C17-4901-957B-159FB78A5D4A}" srcId="{A14D5851-708D-4065-9712-E3582FB34FA8}" destId="{B86C6888-5211-4EA7-A4D3-995E7E961B04}" srcOrd="8" destOrd="0" parTransId="{D042DAD5-6A0F-4BCC-8865-E495B7757A61}" sibTransId="{79CF73E4-CD78-4A84-B1B1-ED03C38B27C2}"/>
    <dgm:cxn modelId="{9BD150EE-FF54-4FAE-9B95-559B0302F650}" srcId="{A14D5851-708D-4065-9712-E3582FB34FA8}" destId="{9BF125CF-FF9C-40CC-A16E-43233B6DA9A2}" srcOrd="1" destOrd="0" parTransId="{5EFCAE0B-C64A-4A70-9116-230C679D472C}" sibTransId="{629965D3-72DF-4CBD-A7A3-66D82F8D8FFA}"/>
    <dgm:cxn modelId="{4187D7E6-3C0C-43FE-B2FA-AE59F7BAFA13}" type="presOf" srcId="{9BF125CF-FF9C-40CC-A16E-43233B6DA9A2}" destId="{58B95AD9-8F01-46EC-99D3-EC644F42EE9E}" srcOrd="0" destOrd="0" presId="urn:microsoft.com/office/officeart/2005/8/layout/vList2"/>
    <dgm:cxn modelId="{B6A0404E-E59F-4639-A89B-D44368BFC4E4}" srcId="{A14D5851-708D-4065-9712-E3582FB34FA8}" destId="{B9295F4A-CB15-4049-9405-2B2E97229077}" srcOrd="7" destOrd="0" parTransId="{F927C77F-58DB-4984-81B1-C1FC7C031E64}" sibTransId="{997FE539-0444-4891-8261-9872C33595F0}"/>
    <dgm:cxn modelId="{AEA63BAC-B416-40F4-AB9B-2C038615DB0C}" type="presOf" srcId="{5850E45B-881C-41A2-A79D-28F62B0202A9}" destId="{EA539437-4C28-40A2-BC09-BDD77208CE53}" srcOrd="0" destOrd="0" presId="urn:microsoft.com/office/officeart/2005/8/layout/vList2"/>
    <dgm:cxn modelId="{5D4ED35B-3D1A-4E0C-A57D-B01571382C2E}" srcId="{A14D5851-708D-4065-9712-E3582FB34FA8}" destId="{CA774601-9110-4E53-B3EB-F1279E994B3E}" srcOrd="2" destOrd="0" parTransId="{DE3C6E34-D0BF-49B2-8D0A-AADC1F02A913}" sibTransId="{157CFFD9-F5C5-4538-8391-55153CD9AE56}"/>
    <dgm:cxn modelId="{68B80105-D852-4BA9-A26E-488A55E4313A}" srcId="{A14D5851-708D-4065-9712-E3582FB34FA8}" destId="{D8611AE1-381A-496C-B917-1A6050022A16}" srcOrd="6" destOrd="0" parTransId="{17580B67-959B-44FB-AC21-8135331FE6AD}" sibTransId="{C312D623-5273-4E6D-BB0F-364F95A50AB0}"/>
    <dgm:cxn modelId="{3114FEC1-FEFD-4634-A6D4-5B94FF432185}" type="presOf" srcId="{CA774601-9110-4E53-B3EB-F1279E994B3E}" destId="{3200C767-59AE-4CFE-8FE4-B795FFCE4284}" srcOrd="0" destOrd="0" presId="urn:microsoft.com/office/officeart/2005/8/layout/vList2"/>
    <dgm:cxn modelId="{5BCAD2EF-3255-4426-9628-722A20BF7EEF}" type="presOf" srcId="{A14D5851-708D-4065-9712-E3582FB34FA8}" destId="{B79EBDF4-344D-4589-A683-1C5C3CCB90E9}" srcOrd="0" destOrd="0" presId="urn:microsoft.com/office/officeart/2005/8/layout/vList2"/>
    <dgm:cxn modelId="{01EFF12E-D11A-449A-8AC5-58D98AEA5DA1}" type="presOf" srcId="{6D48C7B3-765A-4558-B741-320359AB6A06}" destId="{A553D9D4-41D0-41DD-AF41-366E53E35696}" srcOrd="0" destOrd="0" presId="urn:microsoft.com/office/officeart/2005/8/layout/vList2"/>
    <dgm:cxn modelId="{D01064A9-4256-4F4F-AB61-D79117D71631}" type="presOf" srcId="{D8611AE1-381A-496C-B917-1A6050022A16}" destId="{3EBAC291-0022-4B8A-95CB-B2402ACD424B}" srcOrd="0" destOrd="0" presId="urn:microsoft.com/office/officeart/2005/8/layout/vList2"/>
    <dgm:cxn modelId="{FFD53552-CCC6-4F73-8E0C-5002C2E91603}" type="presOf" srcId="{8CF40645-3EEA-4992-ABB3-7F99BFDFC8B8}" destId="{E2D5BD7B-7444-4643-B6DB-DE6A8AE3598E}" srcOrd="0" destOrd="0" presId="urn:microsoft.com/office/officeart/2005/8/layout/vList2"/>
    <dgm:cxn modelId="{5B7E06E9-E1C1-4465-977D-1916668FC794}" type="presOf" srcId="{B86C6888-5211-4EA7-A4D3-995E7E961B04}" destId="{74A2E797-744C-46D5-90D7-102CB71FD396}" srcOrd="0" destOrd="0" presId="urn:microsoft.com/office/officeart/2005/8/layout/vList2"/>
    <dgm:cxn modelId="{7AC9A37E-6E51-45E1-BA0B-0A9AD21E7926}" type="presOf" srcId="{5630A3D4-1AC5-4A7E-83D8-FF548F6F1403}" destId="{701BA620-0B51-43D5-8E64-895F6FE8F7A1}" srcOrd="0" destOrd="0" presId="urn:microsoft.com/office/officeart/2005/8/layout/vList2"/>
    <dgm:cxn modelId="{E63E78B1-6070-456E-B2E4-C0583FFD9047}" type="presOf" srcId="{B9295F4A-CB15-4049-9405-2B2E97229077}" destId="{87C6FD49-AAEF-4375-9427-A9D4441D1570}" srcOrd="0" destOrd="0" presId="urn:microsoft.com/office/officeart/2005/8/layout/vList2"/>
    <dgm:cxn modelId="{36FA58C8-A47D-4D0D-B9D5-11B01292F05A}" srcId="{A14D5851-708D-4065-9712-E3582FB34FA8}" destId="{AAA699E8-251B-48A5-87F7-700CDD1A4199}" srcOrd="9" destOrd="0" parTransId="{64346E0A-23AB-4271-9CE9-E4CF852DBBB3}" sibTransId="{0E95DFFA-9A65-4112-ABDD-8B6863013D56}"/>
    <dgm:cxn modelId="{34599400-5AA1-46C4-A481-D92F5B4CB600}" type="presOf" srcId="{734214B1-FC31-4F6C-8351-4CFCD665FD5A}" destId="{0A4A6CAF-0E45-483B-A154-3039E3D65627}" srcOrd="0" destOrd="0" presId="urn:microsoft.com/office/officeart/2005/8/layout/vList2"/>
    <dgm:cxn modelId="{7E0EA404-65CF-4C4D-84B9-88F7C24ED136}" srcId="{A14D5851-708D-4065-9712-E3582FB34FA8}" destId="{8CF40645-3EEA-4992-ABB3-7F99BFDFC8B8}" srcOrd="10" destOrd="0" parTransId="{B1359210-CCDF-4497-A7E1-FE140291EF19}" sibTransId="{13AE98CA-9107-40DD-8388-F24B3233FD5C}"/>
    <dgm:cxn modelId="{38A740EE-4A63-456E-880A-87D041F6905E}" srcId="{A14D5851-708D-4065-9712-E3582FB34FA8}" destId="{73181749-7B17-4ECA-A6E9-11FF5E3A6F7C}" srcOrd="5" destOrd="0" parTransId="{170F0FFD-59DF-4CF5-8C7C-B010B4E73019}" sibTransId="{AF1FA4B9-D251-4434-A4A6-0B422DA728AB}"/>
    <dgm:cxn modelId="{5D58AE41-B5F0-4CDE-B34D-2FA214CB0091}" srcId="{A14D5851-708D-4065-9712-E3582FB34FA8}" destId="{5630A3D4-1AC5-4A7E-83D8-FF548F6F1403}" srcOrd="0" destOrd="0" parTransId="{58916B10-9899-4200-96FE-D121A59B73A4}" sibTransId="{E3F9BDC3-66B4-46E0-9F56-2D6B4E9E8318}"/>
    <dgm:cxn modelId="{A0A47FAD-6807-4D0F-BD47-06FAE6EC75F6}" type="presOf" srcId="{73181749-7B17-4ECA-A6E9-11FF5E3A6F7C}" destId="{887A451C-9F5F-45D1-83EA-591C48D89DDE}" srcOrd="0" destOrd="0" presId="urn:microsoft.com/office/officeart/2005/8/layout/vList2"/>
    <dgm:cxn modelId="{5BB5C776-B124-4F17-915E-B9883EFCF4FA}" type="presParOf" srcId="{B79EBDF4-344D-4589-A683-1C5C3CCB90E9}" destId="{701BA620-0B51-43D5-8E64-895F6FE8F7A1}" srcOrd="0" destOrd="0" presId="urn:microsoft.com/office/officeart/2005/8/layout/vList2"/>
    <dgm:cxn modelId="{3FDBCA9B-7A45-40BA-B89A-419414A3389B}" type="presParOf" srcId="{B79EBDF4-344D-4589-A683-1C5C3CCB90E9}" destId="{5B5948E0-5AF0-4058-BC6D-26205A1BD700}" srcOrd="1" destOrd="0" presId="urn:microsoft.com/office/officeart/2005/8/layout/vList2"/>
    <dgm:cxn modelId="{21C94980-2842-459F-A72E-85296E11967E}" type="presParOf" srcId="{B79EBDF4-344D-4589-A683-1C5C3CCB90E9}" destId="{58B95AD9-8F01-46EC-99D3-EC644F42EE9E}" srcOrd="2" destOrd="0" presId="urn:microsoft.com/office/officeart/2005/8/layout/vList2"/>
    <dgm:cxn modelId="{2D88D187-750D-41DF-8D96-6EB8F68607C6}" type="presParOf" srcId="{B79EBDF4-344D-4589-A683-1C5C3CCB90E9}" destId="{64792E63-D029-47BF-ABD4-33062E575982}" srcOrd="3" destOrd="0" presId="urn:microsoft.com/office/officeart/2005/8/layout/vList2"/>
    <dgm:cxn modelId="{C9138950-FA0D-43DF-B7A4-A089BB9483C2}" type="presParOf" srcId="{B79EBDF4-344D-4589-A683-1C5C3CCB90E9}" destId="{3200C767-59AE-4CFE-8FE4-B795FFCE4284}" srcOrd="4" destOrd="0" presId="urn:microsoft.com/office/officeart/2005/8/layout/vList2"/>
    <dgm:cxn modelId="{0F762431-F833-480C-8703-A4DF850D969B}" type="presParOf" srcId="{B79EBDF4-344D-4589-A683-1C5C3CCB90E9}" destId="{CE4E36C3-A0DC-4589-8D76-5DE6C82FD0DB}" srcOrd="5" destOrd="0" presId="urn:microsoft.com/office/officeart/2005/8/layout/vList2"/>
    <dgm:cxn modelId="{36C439E5-6383-4C5C-83B0-0D4CDEEDF299}" type="presParOf" srcId="{B79EBDF4-344D-4589-A683-1C5C3CCB90E9}" destId="{A553D9D4-41D0-41DD-AF41-366E53E35696}" srcOrd="6" destOrd="0" presId="urn:microsoft.com/office/officeart/2005/8/layout/vList2"/>
    <dgm:cxn modelId="{9E86DF39-F43F-450D-9054-1BE59D255267}" type="presParOf" srcId="{B79EBDF4-344D-4589-A683-1C5C3CCB90E9}" destId="{51B48B2F-9DF4-462C-8FD4-CA5F22D526F5}" srcOrd="7" destOrd="0" presId="urn:microsoft.com/office/officeart/2005/8/layout/vList2"/>
    <dgm:cxn modelId="{07D8BE41-29D6-49AB-9B0E-9FFCC535C750}" type="presParOf" srcId="{B79EBDF4-344D-4589-A683-1C5C3CCB90E9}" destId="{0A4A6CAF-0E45-483B-A154-3039E3D65627}" srcOrd="8" destOrd="0" presId="urn:microsoft.com/office/officeart/2005/8/layout/vList2"/>
    <dgm:cxn modelId="{A0971FDA-7AB2-49FC-9F3E-918FB9A381F9}" type="presParOf" srcId="{B79EBDF4-344D-4589-A683-1C5C3CCB90E9}" destId="{292BA8FE-B122-4FDD-B441-17D2FEE68626}" srcOrd="9" destOrd="0" presId="urn:microsoft.com/office/officeart/2005/8/layout/vList2"/>
    <dgm:cxn modelId="{51106607-A006-44ED-9BC4-5205D30F34A9}" type="presParOf" srcId="{B79EBDF4-344D-4589-A683-1C5C3CCB90E9}" destId="{887A451C-9F5F-45D1-83EA-591C48D89DDE}" srcOrd="10" destOrd="0" presId="urn:microsoft.com/office/officeart/2005/8/layout/vList2"/>
    <dgm:cxn modelId="{F7F319A0-E5BA-4780-B3EE-C7EC337EA0C1}" type="presParOf" srcId="{B79EBDF4-344D-4589-A683-1C5C3CCB90E9}" destId="{A88859AD-59D3-4832-8DAB-EF0EE5C6E494}" srcOrd="11" destOrd="0" presId="urn:microsoft.com/office/officeart/2005/8/layout/vList2"/>
    <dgm:cxn modelId="{F6A267AD-4100-4149-8F84-DD1D743244A1}" type="presParOf" srcId="{B79EBDF4-344D-4589-A683-1C5C3CCB90E9}" destId="{3EBAC291-0022-4B8A-95CB-B2402ACD424B}" srcOrd="12" destOrd="0" presId="urn:microsoft.com/office/officeart/2005/8/layout/vList2"/>
    <dgm:cxn modelId="{AF52F174-7451-4B52-BBAE-FE2542239DC2}" type="presParOf" srcId="{B79EBDF4-344D-4589-A683-1C5C3CCB90E9}" destId="{6AF24664-D8DF-48FC-A89D-62FC6595FA19}" srcOrd="13" destOrd="0" presId="urn:microsoft.com/office/officeart/2005/8/layout/vList2"/>
    <dgm:cxn modelId="{E501964B-D088-41C4-98BF-D23EF94B7507}" type="presParOf" srcId="{B79EBDF4-344D-4589-A683-1C5C3CCB90E9}" destId="{87C6FD49-AAEF-4375-9427-A9D4441D1570}" srcOrd="14" destOrd="0" presId="urn:microsoft.com/office/officeart/2005/8/layout/vList2"/>
    <dgm:cxn modelId="{FF269DBD-34A0-427E-8474-1A6924145DC7}" type="presParOf" srcId="{B79EBDF4-344D-4589-A683-1C5C3CCB90E9}" destId="{C5A14958-216D-4D13-B8DA-2814C103B90B}" srcOrd="15" destOrd="0" presId="urn:microsoft.com/office/officeart/2005/8/layout/vList2"/>
    <dgm:cxn modelId="{C18DF4C8-0930-4D32-89CF-DECC709B333C}" type="presParOf" srcId="{B79EBDF4-344D-4589-A683-1C5C3CCB90E9}" destId="{74A2E797-744C-46D5-90D7-102CB71FD396}" srcOrd="16" destOrd="0" presId="urn:microsoft.com/office/officeart/2005/8/layout/vList2"/>
    <dgm:cxn modelId="{25704065-DB34-40E5-9F7D-C34990330932}" type="presParOf" srcId="{B79EBDF4-344D-4589-A683-1C5C3CCB90E9}" destId="{2F4B7E34-050F-4CDF-8867-376303547F1E}" srcOrd="17" destOrd="0" presId="urn:microsoft.com/office/officeart/2005/8/layout/vList2"/>
    <dgm:cxn modelId="{1D70E8BB-3A99-439C-96F8-D776269C44F2}" type="presParOf" srcId="{B79EBDF4-344D-4589-A683-1C5C3CCB90E9}" destId="{D16CB8B0-6B45-4CF3-B0C7-F9B389660596}" srcOrd="18" destOrd="0" presId="urn:microsoft.com/office/officeart/2005/8/layout/vList2"/>
    <dgm:cxn modelId="{EB77EEF4-FE6B-4FA1-96BF-833006198C78}" type="presParOf" srcId="{B79EBDF4-344D-4589-A683-1C5C3CCB90E9}" destId="{C95AAE7B-0866-4499-B88E-D706A0C0066E}" srcOrd="19" destOrd="0" presId="urn:microsoft.com/office/officeart/2005/8/layout/vList2"/>
    <dgm:cxn modelId="{F56C1847-60F6-42D0-8A56-AD1F7253FD12}" type="presParOf" srcId="{B79EBDF4-344D-4589-A683-1C5C3CCB90E9}" destId="{E2D5BD7B-7444-4643-B6DB-DE6A8AE3598E}" srcOrd="20" destOrd="0" presId="urn:microsoft.com/office/officeart/2005/8/layout/vList2"/>
    <dgm:cxn modelId="{2310E70C-8D53-45C1-A2B2-B3F99C0DC8C6}" type="presParOf" srcId="{B79EBDF4-344D-4589-A683-1C5C3CCB90E9}" destId="{9539B57F-8A6E-4C2A-9202-BBE9902FD9CB}" srcOrd="21" destOrd="0" presId="urn:microsoft.com/office/officeart/2005/8/layout/vList2"/>
    <dgm:cxn modelId="{B113867E-4776-41E2-8D1B-82EAD219E813}" type="presParOf" srcId="{B79EBDF4-344D-4589-A683-1C5C3CCB90E9}" destId="{EA539437-4C28-40A2-BC09-BDD77208CE53}" srcOrd="2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CD8665F-FD02-4A8A-9749-2B826ED8BAB4}" type="doc">
      <dgm:prSet loTypeId="urn:microsoft.com/office/officeart/2005/8/layout/hProcess3" loCatId="process" qsTypeId="urn:microsoft.com/office/officeart/2005/8/quickstyle/simple1" qsCatId="simple" csTypeId="urn:microsoft.com/office/officeart/2005/8/colors/accent1_2" csCatId="accent1" phldr="1"/>
      <dgm:spPr/>
    </dgm:pt>
    <dgm:pt modelId="{DB9AFDC5-02B4-4C3B-84AB-B8DA85B0A155}">
      <dgm:prSet phldrT="[Texto]" custT="1"/>
      <dgm:spPr/>
      <dgm:t>
        <a:bodyPr/>
        <a:lstStyle/>
        <a:p>
          <a:r>
            <a:rPr lang="es-MX" sz="2400" dirty="0" smtClean="0">
              <a:solidFill>
                <a:schemeClr val="bg1"/>
              </a:solidFill>
            </a:rPr>
            <a:t>U006</a:t>
          </a:r>
        </a:p>
        <a:p>
          <a:r>
            <a:rPr lang="es-MX" sz="2400" dirty="0" smtClean="0">
              <a:solidFill>
                <a:schemeClr val="bg1"/>
              </a:solidFill>
            </a:rPr>
            <a:t>AEGF</a:t>
          </a:r>
          <a:endParaRPr lang="es-MX" sz="2400" dirty="0">
            <a:solidFill>
              <a:schemeClr val="bg1"/>
            </a:solidFill>
          </a:endParaRPr>
        </a:p>
      </dgm:t>
    </dgm:pt>
    <dgm:pt modelId="{DBA1066A-72BC-446F-8903-905B4B4E7A39}" type="parTrans" cxnId="{0DF7B7FE-E5E6-4E88-8370-20D294D48CB5}">
      <dgm:prSet/>
      <dgm:spPr/>
      <dgm:t>
        <a:bodyPr/>
        <a:lstStyle/>
        <a:p>
          <a:endParaRPr lang="es-MX" sz="2000"/>
        </a:p>
      </dgm:t>
    </dgm:pt>
    <dgm:pt modelId="{43F39C09-3401-47F0-81C8-0DEC1D0A8F21}" type="sibTrans" cxnId="{0DF7B7FE-E5E6-4E88-8370-20D294D48CB5}">
      <dgm:prSet/>
      <dgm:spPr/>
      <dgm:t>
        <a:bodyPr/>
        <a:lstStyle/>
        <a:p>
          <a:endParaRPr lang="es-MX" sz="2000"/>
        </a:p>
      </dgm:t>
    </dgm:pt>
    <dgm:pt modelId="{3F6549D8-1EA0-4DB2-A77D-1FA044F2C276}">
      <dgm:prSet phldrT="[Texto]" custT="1"/>
      <dgm:spPr/>
      <dgm:t>
        <a:bodyPr/>
        <a:lstStyle/>
        <a:p>
          <a:r>
            <a:rPr lang="es-MX" sz="1600" dirty="0" smtClean="0">
              <a:solidFill>
                <a:schemeClr val="bg1"/>
              </a:solidFill>
            </a:rPr>
            <a:t>Auditorias de Cumplimiento Financiero</a:t>
          </a:r>
          <a:endParaRPr lang="es-MX" sz="1600" dirty="0">
            <a:solidFill>
              <a:schemeClr val="bg1"/>
            </a:solidFill>
          </a:endParaRPr>
        </a:p>
      </dgm:t>
    </dgm:pt>
    <dgm:pt modelId="{5BC11D17-4764-496D-8A36-3BA5926880A0}" type="parTrans" cxnId="{F948E858-2DD5-4EA6-9AC7-9CC362D21E59}">
      <dgm:prSet/>
      <dgm:spPr/>
      <dgm:t>
        <a:bodyPr/>
        <a:lstStyle/>
        <a:p>
          <a:endParaRPr lang="es-MX" sz="2000"/>
        </a:p>
      </dgm:t>
    </dgm:pt>
    <dgm:pt modelId="{7627CDA1-D02D-4EE0-8C35-65F31F90EED1}" type="sibTrans" cxnId="{F948E858-2DD5-4EA6-9AC7-9CC362D21E59}">
      <dgm:prSet/>
      <dgm:spPr/>
      <dgm:t>
        <a:bodyPr/>
        <a:lstStyle/>
        <a:p>
          <a:endParaRPr lang="es-MX" sz="2000"/>
        </a:p>
      </dgm:t>
    </dgm:pt>
    <dgm:pt modelId="{9E7C5743-8E34-4CF3-B785-B849641F6296}" type="pres">
      <dgm:prSet presAssocID="{DCD8665F-FD02-4A8A-9749-2B826ED8BAB4}" presName="Name0" presStyleCnt="0">
        <dgm:presLayoutVars>
          <dgm:dir/>
          <dgm:animLvl val="lvl"/>
          <dgm:resizeHandles val="exact"/>
        </dgm:presLayoutVars>
      </dgm:prSet>
      <dgm:spPr/>
    </dgm:pt>
    <dgm:pt modelId="{890AD8AE-BBCF-4AD9-A1A7-FAAB254ED9D6}" type="pres">
      <dgm:prSet presAssocID="{DCD8665F-FD02-4A8A-9749-2B826ED8BAB4}" presName="dummy" presStyleCnt="0"/>
      <dgm:spPr/>
    </dgm:pt>
    <dgm:pt modelId="{33E9E7B8-FE2C-45B3-AF24-C5ADBAD03ECC}" type="pres">
      <dgm:prSet presAssocID="{DCD8665F-FD02-4A8A-9749-2B826ED8BAB4}" presName="linH" presStyleCnt="0"/>
      <dgm:spPr/>
    </dgm:pt>
    <dgm:pt modelId="{0CDD1FF5-F71C-47DA-A72D-BFF3FF60F04C}" type="pres">
      <dgm:prSet presAssocID="{DCD8665F-FD02-4A8A-9749-2B826ED8BAB4}" presName="padding1" presStyleCnt="0"/>
      <dgm:spPr/>
    </dgm:pt>
    <dgm:pt modelId="{4B9B3A46-CBB7-4194-8F46-46AAF9B4296F}" type="pres">
      <dgm:prSet presAssocID="{DB9AFDC5-02B4-4C3B-84AB-B8DA85B0A155}" presName="linV" presStyleCnt="0"/>
      <dgm:spPr/>
    </dgm:pt>
    <dgm:pt modelId="{54BA5EE4-5163-4652-BA5F-595AF93A296B}" type="pres">
      <dgm:prSet presAssocID="{DB9AFDC5-02B4-4C3B-84AB-B8DA85B0A155}" presName="spVertical1" presStyleCnt="0"/>
      <dgm:spPr/>
    </dgm:pt>
    <dgm:pt modelId="{324A1FF6-0E25-419D-9A31-0606C02F653F}" type="pres">
      <dgm:prSet presAssocID="{DB9AFDC5-02B4-4C3B-84AB-B8DA85B0A155}" presName="parTx" presStyleLbl="revTx" presStyleIdx="0" presStyleCnt="2" custScaleX="404712" custLinFactY="38534" custLinFactNeighborX="-56012" custLinFactNeighborY="100000">
        <dgm:presLayoutVars>
          <dgm:chMax val="0"/>
          <dgm:chPref val="0"/>
          <dgm:bulletEnabled val="1"/>
        </dgm:presLayoutVars>
      </dgm:prSet>
      <dgm:spPr/>
      <dgm:t>
        <a:bodyPr/>
        <a:lstStyle/>
        <a:p>
          <a:endParaRPr lang="es-MX"/>
        </a:p>
      </dgm:t>
    </dgm:pt>
    <dgm:pt modelId="{9E488317-EB97-4317-8911-CC19B2A3B904}" type="pres">
      <dgm:prSet presAssocID="{DB9AFDC5-02B4-4C3B-84AB-B8DA85B0A155}" presName="spVertical2" presStyleCnt="0"/>
      <dgm:spPr/>
    </dgm:pt>
    <dgm:pt modelId="{8ABF9239-34A3-4C77-AF3E-420F6FB82B63}" type="pres">
      <dgm:prSet presAssocID="{DB9AFDC5-02B4-4C3B-84AB-B8DA85B0A155}" presName="spVertical3" presStyleCnt="0"/>
      <dgm:spPr/>
    </dgm:pt>
    <dgm:pt modelId="{6F517C32-05E1-467F-B4C3-5F58991E0959}" type="pres">
      <dgm:prSet presAssocID="{43F39C09-3401-47F0-81C8-0DEC1D0A8F21}" presName="space" presStyleCnt="0"/>
      <dgm:spPr/>
    </dgm:pt>
    <dgm:pt modelId="{CAF87E4B-8B20-400F-B0EB-B83BB144C99C}" type="pres">
      <dgm:prSet presAssocID="{3F6549D8-1EA0-4DB2-A77D-1FA044F2C276}" presName="linV" presStyleCnt="0"/>
      <dgm:spPr/>
    </dgm:pt>
    <dgm:pt modelId="{23FEBE14-F0A6-4684-9A2F-2BC24E9ECE47}" type="pres">
      <dgm:prSet presAssocID="{3F6549D8-1EA0-4DB2-A77D-1FA044F2C276}" presName="spVertical1" presStyleCnt="0"/>
      <dgm:spPr/>
    </dgm:pt>
    <dgm:pt modelId="{3699C603-4D03-4AD6-8CC7-65130CE700A6}" type="pres">
      <dgm:prSet presAssocID="{3F6549D8-1EA0-4DB2-A77D-1FA044F2C276}" presName="parTx" presStyleLbl="revTx" presStyleIdx="1" presStyleCnt="2" custScaleX="576237" custLinFactY="41293" custLinFactNeighborX="-69077" custLinFactNeighborY="100000">
        <dgm:presLayoutVars>
          <dgm:chMax val="0"/>
          <dgm:chPref val="0"/>
          <dgm:bulletEnabled val="1"/>
        </dgm:presLayoutVars>
      </dgm:prSet>
      <dgm:spPr/>
      <dgm:t>
        <a:bodyPr/>
        <a:lstStyle/>
        <a:p>
          <a:endParaRPr lang="es-MX"/>
        </a:p>
      </dgm:t>
    </dgm:pt>
    <dgm:pt modelId="{D71AFFFC-0431-488B-B001-6BEA52031606}" type="pres">
      <dgm:prSet presAssocID="{3F6549D8-1EA0-4DB2-A77D-1FA044F2C276}" presName="spVertical2" presStyleCnt="0"/>
      <dgm:spPr/>
    </dgm:pt>
    <dgm:pt modelId="{D71C5A5C-BBA8-4BBB-9B6B-BA43C9FEF9FC}" type="pres">
      <dgm:prSet presAssocID="{3F6549D8-1EA0-4DB2-A77D-1FA044F2C276}" presName="spVertical3" presStyleCnt="0"/>
      <dgm:spPr/>
    </dgm:pt>
    <dgm:pt modelId="{30CCD93C-7F2F-4690-81D8-F8ADBCEA22A5}" type="pres">
      <dgm:prSet presAssocID="{DCD8665F-FD02-4A8A-9749-2B826ED8BAB4}" presName="padding2" presStyleCnt="0"/>
      <dgm:spPr/>
    </dgm:pt>
    <dgm:pt modelId="{33B37F47-ABB7-4A8E-9B82-DAB24A4F60A0}" type="pres">
      <dgm:prSet presAssocID="{DCD8665F-FD02-4A8A-9749-2B826ED8BAB4}" presName="negArrow" presStyleCnt="0"/>
      <dgm:spPr/>
    </dgm:pt>
    <dgm:pt modelId="{627C7A03-6884-494A-B2EB-9B2102CD78FC}" type="pres">
      <dgm:prSet presAssocID="{DCD8665F-FD02-4A8A-9749-2B826ED8BAB4}" presName="backgroundArrow" presStyleLbl="node1" presStyleIdx="0" presStyleCnt="1" custScaleY="200001" custLinFactNeighborY="-10742"/>
      <dgm:spPr>
        <a:solidFill>
          <a:schemeClr val="accent3">
            <a:lumMod val="75000"/>
          </a:schemeClr>
        </a:solidFill>
      </dgm:spPr>
      <dgm:t>
        <a:bodyPr/>
        <a:lstStyle/>
        <a:p>
          <a:endParaRPr lang="es-MX"/>
        </a:p>
      </dgm:t>
    </dgm:pt>
  </dgm:ptLst>
  <dgm:cxnLst>
    <dgm:cxn modelId="{ADF1A093-11C5-4140-9FDA-32B45D422C98}" type="presOf" srcId="{DB9AFDC5-02B4-4C3B-84AB-B8DA85B0A155}" destId="{324A1FF6-0E25-419D-9A31-0606C02F653F}" srcOrd="0" destOrd="0" presId="urn:microsoft.com/office/officeart/2005/8/layout/hProcess3"/>
    <dgm:cxn modelId="{2152A540-937E-4909-B19D-19F0A428AFE7}" type="presOf" srcId="{DCD8665F-FD02-4A8A-9749-2B826ED8BAB4}" destId="{9E7C5743-8E34-4CF3-B785-B849641F6296}" srcOrd="0" destOrd="0" presId="urn:microsoft.com/office/officeart/2005/8/layout/hProcess3"/>
    <dgm:cxn modelId="{F948E858-2DD5-4EA6-9AC7-9CC362D21E59}" srcId="{DCD8665F-FD02-4A8A-9749-2B826ED8BAB4}" destId="{3F6549D8-1EA0-4DB2-A77D-1FA044F2C276}" srcOrd="1" destOrd="0" parTransId="{5BC11D17-4764-496D-8A36-3BA5926880A0}" sibTransId="{7627CDA1-D02D-4EE0-8C35-65F31F90EED1}"/>
    <dgm:cxn modelId="{C03CB18C-4D43-4420-BC93-3A059F77552F}" type="presOf" srcId="{3F6549D8-1EA0-4DB2-A77D-1FA044F2C276}" destId="{3699C603-4D03-4AD6-8CC7-65130CE700A6}" srcOrd="0" destOrd="0" presId="urn:microsoft.com/office/officeart/2005/8/layout/hProcess3"/>
    <dgm:cxn modelId="{0DF7B7FE-E5E6-4E88-8370-20D294D48CB5}" srcId="{DCD8665F-FD02-4A8A-9749-2B826ED8BAB4}" destId="{DB9AFDC5-02B4-4C3B-84AB-B8DA85B0A155}" srcOrd="0" destOrd="0" parTransId="{DBA1066A-72BC-446F-8903-905B4B4E7A39}" sibTransId="{43F39C09-3401-47F0-81C8-0DEC1D0A8F21}"/>
    <dgm:cxn modelId="{B7B4906A-B316-4B54-8262-ACC70648016D}" type="presParOf" srcId="{9E7C5743-8E34-4CF3-B785-B849641F6296}" destId="{890AD8AE-BBCF-4AD9-A1A7-FAAB254ED9D6}" srcOrd="0" destOrd="0" presId="urn:microsoft.com/office/officeart/2005/8/layout/hProcess3"/>
    <dgm:cxn modelId="{B036A9B9-F2B3-4EE5-AF4C-EC038D2E8617}" type="presParOf" srcId="{9E7C5743-8E34-4CF3-B785-B849641F6296}" destId="{33E9E7B8-FE2C-45B3-AF24-C5ADBAD03ECC}" srcOrd="1" destOrd="0" presId="urn:microsoft.com/office/officeart/2005/8/layout/hProcess3"/>
    <dgm:cxn modelId="{7245E5D5-3ADB-4B6F-ABED-94E7BA827EFA}" type="presParOf" srcId="{33E9E7B8-FE2C-45B3-AF24-C5ADBAD03ECC}" destId="{0CDD1FF5-F71C-47DA-A72D-BFF3FF60F04C}" srcOrd="0" destOrd="0" presId="urn:microsoft.com/office/officeart/2005/8/layout/hProcess3"/>
    <dgm:cxn modelId="{3A544E26-9342-4625-95DB-061457C8B1A6}" type="presParOf" srcId="{33E9E7B8-FE2C-45B3-AF24-C5ADBAD03ECC}" destId="{4B9B3A46-CBB7-4194-8F46-46AAF9B4296F}" srcOrd="1" destOrd="0" presId="urn:microsoft.com/office/officeart/2005/8/layout/hProcess3"/>
    <dgm:cxn modelId="{2E6C14B6-E6E5-4615-BFED-E19B704740AE}" type="presParOf" srcId="{4B9B3A46-CBB7-4194-8F46-46AAF9B4296F}" destId="{54BA5EE4-5163-4652-BA5F-595AF93A296B}" srcOrd="0" destOrd="0" presId="urn:microsoft.com/office/officeart/2005/8/layout/hProcess3"/>
    <dgm:cxn modelId="{366074D3-3DBB-427C-816A-BC7478A3AC36}" type="presParOf" srcId="{4B9B3A46-CBB7-4194-8F46-46AAF9B4296F}" destId="{324A1FF6-0E25-419D-9A31-0606C02F653F}" srcOrd="1" destOrd="0" presId="urn:microsoft.com/office/officeart/2005/8/layout/hProcess3"/>
    <dgm:cxn modelId="{86261F07-F633-47A3-830C-7787453498B3}" type="presParOf" srcId="{4B9B3A46-CBB7-4194-8F46-46AAF9B4296F}" destId="{9E488317-EB97-4317-8911-CC19B2A3B904}" srcOrd="2" destOrd="0" presId="urn:microsoft.com/office/officeart/2005/8/layout/hProcess3"/>
    <dgm:cxn modelId="{3DCCB9DD-178C-4A3E-B8FD-DCDAB06795E7}" type="presParOf" srcId="{4B9B3A46-CBB7-4194-8F46-46AAF9B4296F}" destId="{8ABF9239-34A3-4C77-AF3E-420F6FB82B63}" srcOrd="3" destOrd="0" presId="urn:microsoft.com/office/officeart/2005/8/layout/hProcess3"/>
    <dgm:cxn modelId="{BF96F489-D3FD-49AE-9640-3A79D9BA0591}" type="presParOf" srcId="{33E9E7B8-FE2C-45B3-AF24-C5ADBAD03ECC}" destId="{6F517C32-05E1-467F-B4C3-5F58991E0959}" srcOrd="2" destOrd="0" presId="urn:microsoft.com/office/officeart/2005/8/layout/hProcess3"/>
    <dgm:cxn modelId="{BA22A558-07B9-4753-B792-FD99D7EEABD9}" type="presParOf" srcId="{33E9E7B8-FE2C-45B3-AF24-C5ADBAD03ECC}" destId="{CAF87E4B-8B20-400F-B0EB-B83BB144C99C}" srcOrd="3" destOrd="0" presId="urn:microsoft.com/office/officeart/2005/8/layout/hProcess3"/>
    <dgm:cxn modelId="{A4967992-D246-4AD8-BE30-4FF097A7A18D}" type="presParOf" srcId="{CAF87E4B-8B20-400F-B0EB-B83BB144C99C}" destId="{23FEBE14-F0A6-4684-9A2F-2BC24E9ECE47}" srcOrd="0" destOrd="0" presId="urn:microsoft.com/office/officeart/2005/8/layout/hProcess3"/>
    <dgm:cxn modelId="{42DAF29D-3483-4060-98BC-6B41D30A37F6}" type="presParOf" srcId="{CAF87E4B-8B20-400F-B0EB-B83BB144C99C}" destId="{3699C603-4D03-4AD6-8CC7-65130CE700A6}" srcOrd="1" destOrd="0" presId="urn:microsoft.com/office/officeart/2005/8/layout/hProcess3"/>
    <dgm:cxn modelId="{92D0C777-52BF-42EC-95B0-C1AEE3CA91C1}" type="presParOf" srcId="{CAF87E4B-8B20-400F-B0EB-B83BB144C99C}" destId="{D71AFFFC-0431-488B-B001-6BEA52031606}" srcOrd="2" destOrd="0" presId="urn:microsoft.com/office/officeart/2005/8/layout/hProcess3"/>
    <dgm:cxn modelId="{EC71C3A5-52AB-4036-AF28-2C9D2822F94B}" type="presParOf" srcId="{CAF87E4B-8B20-400F-B0EB-B83BB144C99C}" destId="{D71C5A5C-BBA8-4BBB-9B6B-BA43C9FEF9FC}" srcOrd="3" destOrd="0" presId="urn:microsoft.com/office/officeart/2005/8/layout/hProcess3"/>
    <dgm:cxn modelId="{6E5B2754-451C-4084-AD56-78F5F03252DC}" type="presParOf" srcId="{33E9E7B8-FE2C-45B3-AF24-C5ADBAD03ECC}" destId="{30CCD93C-7F2F-4690-81D8-F8ADBCEA22A5}" srcOrd="4" destOrd="0" presId="urn:microsoft.com/office/officeart/2005/8/layout/hProcess3"/>
    <dgm:cxn modelId="{6B75ACEF-BE71-4F15-BD77-EA3B72DD82EE}" type="presParOf" srcId="{33E9E7B8-FE2C-45B3-AF24-C5ADBAD03ECC}" destId="{33B37F47-ABB7-4A8E-9B82-DAB24A4F60A0}" srcOrd="5" destOrd="0" presId="urn:microsoft.com/office/officeart/2005/8/layout/hProcess3"/>
    <dgm:cxn modelId="{E0E51CC2-145E-4BA0-988A-42124E684E36}" type="presParOf" srcId="{33E9E7B8-FE2C-45B3-AF24-C5ADBAD03ECC}" destId="{627C7A03-6884-494A-B2EB-9B2102CD78FC}"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4D5851-708D-4065-9712-E3582FB34F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5630A3D4-1AC5-4A7E-83D8-FF548F6F1403}">
      <dgm:prSet phldrT="[Texto]" custT="1"/>
      <dgm:spPr>
        <a:solidFill>
          <a:schemeClr val="accent6">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de Guadalajara</a:t>
          </a:r>
          <a:endParaRPr lang="es-MX" sz="1500" dirty="0">
            <a:solidFill>
              <a:schemeClr val="bg1"/>
            </a:solidFill>
          </a:endParaRPr>
        </a:p>
      </dgm:t>
    </dgm:pt>
    <dgm:pt modelId="{58916B10-9899-4200-96FE-D121A59B73A4}" type="parTrans" cxnId="{5D58AE41-B5F0-4CDE-B34D-2FA214CB0091}">
      <dgm:prSet/>
      <dgm:spPr/>
      <dgm:t>
        <a:bodyPr/>
        <a:lstStyle/>
        <a:p>
          <a:endParaRPr lang="es-MX"/>
        </a:p>
      </dgm:t>
    </dgm:pt>
    <dgm:pt modelId="{E3F9BDC3-66B4-46E0-9F56-2D6B4E9E8318}" type="sibTrans" cxnId="{5D58AE41-B5F0-4CDE-B34D-2FA214CB0091}">
      <dgm:prSet/>
      <dgm:spPr/>
      <dgm:t>
        <a:bodyPr/>
        <a:lstStyle/>
        <a:p>
          <a:endParaRPr lang="es-MX"/>
        </a:p>
      </dgm:t>
    </dgm:pt>
    <dgm:pt modelId="{9BF125CF-FF9C-40CC-A16E-43233B6DA9A2}">
      <dgm:prSet phldrT="[Texto]" custT="1"/>
      <dgm:spPr>
        <a:solidFill>
          <a:schemeClr val="accent5">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del Estado de México</a:t>
          </a:r>
          <a:endParaRPr lang="es-MX" sz="1500" dirty="0">
            <a:solidFill>
              <a:schemeClr val="bg1"/>
            </a:solidFill>
          </a:endParaRPr>
        </a:p>
      </dgm:t>
    </dgm:pt>
    <dgm:pt modelId="{5EFCAE0B-C64A-4A70-9116-230C679D472C}" type="parTrans" cxnId="{9BD150EE-FF54-4FAE-9B95-559B0302F650}">
      <dgm:prSet/>
      <dgm:spPr/>
      <dgm:t>
        <a:bodyPr/>
        <a:lstStyle/>
        <a:p>
          <a:endParaRPr lang="es-MX"/>
        </a:p>
      </dgm:t>
    </dgm:pt>
    <dgm:pt modelId="{629965D3-72DF-4CBD-A7A3-66D82F8D8FFA}" type="sibTrans" cxnId="{9BD150EE-FF54-4FAE-9B95-559B0302F650}">
      <dgm:prSet/>
      <dgm:spPr/>
      <dgm:t>
        <a:bodyPr/>
        <a:lstStyle/>
        <a:p>
          <a:endParaRPr lang="es-MX"/>
        </a:p>
      </dgm:t>
    </dgm:pt>
    <dgm:pt modelId="{CA774601-9110-4E53-B3EB-F1279E994B3E}">
      <dgm:prSet phldrT="[Texto]" custT="1"/>
      <dgm:spPr>
        <a:solidFill>
          <a:schemeClr val="accent6">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Michoacana de San Nicolás de Hidalgo</a:t>
          </a:r>
          <a:endParaRPr lang="es-MX" sz="1500" dirty="0">
            <a:solidFill>
              <a:schemeClr val="bg1"/>
            </a:solidFill>
          </a:endParaRPr>
        </a:p>
      </dgm:t>
    </dgm:pt>
    <dgm:pt modelId="{DE3C6E34-D0BF-49B2-8D0A-AADC1F02A913}" type="parTrans" cxnId="{5D4ED35B-3D1A-4E0C-A57D-B01571382C2E}">
      <dgm:prSet/>
      <dgm:spPr/>
      <dgm:t>
        <a:bodyPr/>
        <a:lstStyle/>
        <a:p>
          <a:endParaRPr lang="es-MX"/>
        </a:p>
      </dgm:t>
    </dgm:pt>
    <dgm:pt modelId="{157CFFD9-F5C5-4538-8391-55153CD9AE56}" type="sibTrans" cxnId="{5D4ED35B-3D1A-4E0C-A57D-B01571382C2E}">
      <dgm:prSet/>
      <dgm:spPr/>
      <dgm:t>
        <a:bodyPr/>
        <a:lstStyle/>
        <a:p>
          <a:endParaRPr lang="es-MX"/>
        </a:p>
      </dgm:t>
    </dgm:pt>
    <dgm:pt modelId="{734214B1-FC31-4F6C-8351-4CFCD665FD5A}">
      <dgm:prSet phldrT="[Texto]" custT="1"/>
      <dgm:spPr>
        <a:solidFill>
          <a:schemeClr val="accent6">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Nayarit</a:t>
          </a:r>
          <a:endParaRPr lang="es-MX" sz="1500" dirty="0">
            <a:solidFill>
              <a:schemeClr val="bg1"/>
            </a:solidFill>
          </a:endParaRPr>
        </a:p>
      </dgm:t>
    </dgm:pt>
    <dgm:pt modelId="{8A5CF499-0DF0-4B7A-A4AF-AF45AE19EB6A}" type="parTrans" cxnId="{0CE4142D-B823-4CC0-8621-8208AC4AB70F}">
      <dgm:prSet/>
      <dgm:spPr/>
      <dgm:t>
        <a:bodyPr/>
        <a:lstStyle/>
        <a:p>
          <a:endParaRPr lang="es-MX"/>
        </a:p>
      </dgm:t>
    </dgm:pt>
    <dgm:pt modelId="{A93D61CB-9920-4C6F-90CC-256F7368F5E1}" type="sibTrans" cxnId="{0CE4142D-B823-4CC0-8621-8208AC4AB70F}">
      <dgm:prSet/>
      <dgm:spPr/>
      <dgm:t>
        <a:bodyPr/>
        <a:lstStyle/>
        <a:p>
          <a:endParaRPr lang="es-MX"/>
        </a:p>
      </dgm:t>
    </dgm:pt>
    <dgm:pt modelId="{6D48C7B3-765A-4558-B741-320359AB6A06}">
      <dgm:prSet phldrT="[Texto]" custT="1"/>
      <dgm:spPr>
        <a:solidFill>
          <a:schemeClr val="accent5">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del Estado de Morelos</a:t>
          </a:r>
          <a:endParaRPr lang="es-MX" sz="1500" dirty="0">
            <a:solidFill>
              <a:schemeClr val="bg1"/>
            </a:solidFill>
          </a:endParaRPr>
        </a:p>
      </dgm:t>
    </dgm:pt>
    <dgm:pt modelId="{239E9B1D-0C5A-4959-A887-7D9587392114}" type="parTrans" cxnId="{48CC7151-6B1C-4681-A4D2-4AF365A56D6B}">
      <dgm:prSet/>
      <dgm:spPr/>
      <dgm:t>
        <a:bodyPr/>
        <a:lstStyle/>
        <a:p>
          <a:endParaRPr lang="es-MX"/>
        </a:p>
      </dgm:t>
    </dgm:pt>
    <dgm:pt modelId="{F57A23CC-4792-452B-B784-0D43F0A15A92}" type="sibTrans" cxnId="{48CC7151-6B1C-4681-A4D2-4AF365A56D6B}">
      <dgm:prSet/>
      <dgm:spPr/>
      <dgm:t>
        <a:bodyPr/>
        <a:lstStyle/>
        <a:p>
          <a:endParaRPr lang="es-MX"/>
        </a:p>
      </dgm:t>
    </dgm:pt>
    <dgm:pt modelId="{73181749-7B17-4ECA-A6E9-11FF5E3A6F7C}">
      <dgm:prSet phldrT="[Texto]" custT="1"/>
      <dgm:spPr>
        <a:solidFill>
          <a:schemeClr val="accent5">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Nuevo León</a:t>
          </a:r>
          <a:endParaRPr lang="es-MX" sz="1500" dirty="0">
            <a:solidFill>
              <a:schemeClr val="bg1"/>
            </a:solidFill>
          </a:endParaRPr>
        </a:p>
      </dgm:t>
    </dgm:pt>
    <dgm:pt modelId="{170F0FFD-59DF-4CF5-8C7C-B010B4E73019}" type="parTrans" cxnId="{38A740EE-4A63-456E-880A-87D041F6905E}">
      <dgm:prSet/>
      <dgm:spPr/>
      <dgm:t>
        <a:bodyPr/>
        <a:lstStyle/>
        <a:p>
          <a:endParaRPr lang="es-MX"/>
        </a:p>
      </dgm:t>
    </dgm:pt>
    <dgm:pt modelId="{AF1FA4B9-D251-4434-A4A6-0B422DA728AB}" type="sibTrans" cxnId="{38A740EE-4A63-456E-880A-87D041F6905E}">
      <dgm:prSet/>
      <dgm:spPr/>
      <dgm:t>
        <a:bodyPr/>
        <a:lstStyle/>
        <a:p>
          <a:endParaRPr lang="es-MX"/>
        </a:p>
      </dgm:t>
    </dgm:pt>
    <dgm:pt modelId="{D8611AE1-381A-496C-B917-1A6050022A16}">
      <dgm:prSet phldrT="[Texto]" custT="1"/>
      <dgm:spPr>
        <a:solidFill>
          <a:schemeClr val="accent6">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"Benito Juárez" de Oaxaca</a:t>
          </a:r>
          <a:endParaRPr lang="es-MX" sz="1500" dirty="0">
            <a:solidFill>
              <a:schemeClr val="bg1"/>
            </a:solidFill>
          </a:endParaRPr>
        </a:p>
      </dgm:t>
    </dgm:pt>
    <dgm:pt modelId="{17580B67-959B-44FB-AC21-8135331FE6AD}" type="parTrans" cxnId="{68B80105-D852-4BA9-A26E-488A55E4313A}">
      <dgm:prSet/>
      <dgm:spPr/>
      <dgm:t>
        <a:bodyPr/>
        <a:lstStyle/>
        <a:p>
          <a:endParaRPr lang="es-MX"/>
        </a:p>
      </dgm:t>
    </dgm:pt>
    <dgm:pt modelId="{C312D623-5273-4E6D-BB0F-364F95A50AB0}" type="sibTrans" cxnId="{68B80105-D852-4BA9-A26E-488A55E4313A}">
      <dgm:prSet/>
      <dgm:spPr/>
      <dgm:t>
        <a:bodyPr/>
        <a:lstStyle/>
        <a:p>
          <a:endParaRPr lang="es-MX"/>
        </a:p>
      </dgm:t>
    </dgm:pt>
    <dgm:pt modelId="{8CF40645-3EEA-4992-ABB3-7F99BFDFC8B8}">
      <dgm:prSet phldrT="[Texto]" custT="1"/>
      <dgm:spPr>
        <a:solidFill>
          <a:schemeClr val="accent6">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San Luis Potosí</a:t>
          </a:r>
          <a:endParaRPr lang="es-MX" sz="1500" dirty="0">
            <a:solidFill>
              <a:schemeClr val="bg1"/>
            </a:solidFill>
          </a:endParaRPr>
        </a:p>
      </dgm:t>
    </dgm:pt>
    <dgm:pt modelId="{B1359210-CCDF-4497-A7E1-FE140291EF19}" type="parTrans" cxnId="{7E0EA404-65CF-4C4D-84B9-88F7C24ED136}">
      <dgm:prSet/>
      <dgm:spPr/>
      <dgm:t>
        <a:bodyPr/>
        <a:lstStyle/>
        <a:p>
          <a:endParaRPr lang="es-MX"/>
        </a:p>
      </dgm:t>
    </dgm:pt>
    <dgm:pt modelId="{13AE98CA-9107-40DD-8388-F24B3233FD5C}" type="sibTrans" cxnId="{7E0EA404-65CF-4C4D-84B9-88F7C24ED136}">
      <dgm:prSet/>
      <dgm:spPr/>
      <dgm:t>
        <a:bodyPr/>
        <a:lstStyle/>
        <a:p>
          <a:endParaRPr lang="es-MX"/>
        </a:p>
      </dgm:t>
    </dgm:pt>
    <dgm:pt modelId="{5850E45B-881C-41A2-A79D-28F62B0202A9}">
      <dgm:prSet phldrT="[Texto]" custT="1"/>
      <dgm:spPr>
        <a:solidFill>
          <a:schemeClr val="accent5">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Sinaloa</a:t>
          </a:r>
          <a:endParaRPr lang="es-MX" sz="1500" dirty="0">
            <a:solidFill>
              <a:schemeClr val="bg1"/>
            </a:solidFill>
          </a:endParaRPr>
        </a:p>
      </dgm:t>
    </dgm:pt>
    <dgm:pt modelId="{79FE0E49-FF93-4278-9816-F138DA022827}" type="parTrans" cxnId="{F0B5499C-422C-4A02-87F9-39E0D556C1A2}">
      <dgm:prSet/>
      <dgm:spPr/>
      <dgm:t>
        <a:bodyPr/>
        <a:lstStyle/>
        <a:p>
          <a:endParaRPr lang="es-MX"/>
        </a:p>
      </dgm:t>
    </dgm:pt>
    <dgm:pt modelId="{FAD1188E-15BC-4491-88EE-03DD8E13C14D}" type="sibTrans" cxnId="{F0B5499C-422C-4A02-87F9-39E0D556C1A2}">
      <dgm:prSet/>
      <dgm:spPr/>
      <dgm:t>
        <a:bodyPr/>
        <a:lstStyle/>
        <a:p>
          <a:endParaRPr lang="es-MX"/>
        </a:p>
      </dgm:t>
    </dgm:pt>
    <dgm:pt modelId="{B9295F4A-CB15-4049-9405-2B2E97229077}">
      <dgm:prSet phldrT="[Texto]" custT="1"/>
      <dgm:spPr>
        <a:solidFill>
          <a:schemeClr val="accent5">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Benemérita Universidad Autónoma de Puebla</a:t>
          </a:r>
          <a:endParaRPr lang="es-MX" sz="1500" dirty="0">
            <a:solidFill>
              <a:schemeClr val="bg1"/>
            </a:solidFill>
          </a:endParaRPr>
        </a:p>
      </dgm:t>
    </dgm:pt>
    <dgm:pt modelId="{F927C77F-58DB-4984-81B1-C1FC7C031E64}" type="parTrans" cxnId="{B6A0404E-E59F-4639-A89B-D44368BFC4E4}">
      <dgm:prSet/>
      <dgm:spPr/>
      <dgm:t>
        <a:bodyPr/>
        <a:lstStyle/>
        <a:p>
          <a:endParaRPr lang="es-MX"/>
        </a:p>
      </dgm:t>
    </dgm:pt>
    <dgm:pt modelId="{997FE539-0444-4891-8261-9872C33595F0}" type="sibTrans" cxnId="{B6A0404E-E59F-4639-A89B-D44368BFC4E4}">
      <dgm:prSet/>
      <dgm:spPr/>
      <dgm:t>
        <a:bodyPr/>
        <a:lstStyle/>
        <a:p>
          <a:endParaRPr lang="es-MX"/>
        </a:p>
      </dgm:t>
    </dgm:pt>
    <dgm:pt modelId="{AAA699E8-251B-48A5-87F7-700CDD1A4199}">
      <dgm:prSet phldrT="[Texto]" custT="1"/>
      <dgm:spPr>
        <a:solidFill>
          <a:schemeClr val="accent5">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de Quintana Roo</a:t>
          </a:r>
          <a:endParaRPr lang="es-MX" sz="1500" dirty="0">
            <a:solidFill>
              <a:schemeClr val="bg1"/>
            </a:solidFill>
          </a:endParaRPr>
        </a:p>
      </dgm:t>
    </dgm:pt>
    <dgm:pt modelId="{64346E0A-23AB-4271-9CE9-E4CF852DBBB3}" type="parTrans" cxnId="{36FA58C8-A47D-4D0D-B9D5-11B01292F05A}">
      <dgm:prSet/>
      <dgm:spPr/>
      <dgm:t>
        <a:bodyPr/>
        <a:lstStyle/>
        <a:p>
          <a:endParaRPr lang="es-MX"/>
        </a:p>
      </dgm:t>
    </dgm:pt>
    <dgm:pt modelId="{0E95DFFA-9A65-4112-ABDD-8B6863013D56}" type="sibTrans" cxnId="{36FA58C8-A47D-4D0D-B9D5-11B01292F05A}">
      <dgm:prSet/>
      <dgm:spPr/>
      <dgm:t>
        <a:bodyPr/>
        <a:lstStyle/>
        <a:p>
          <a:endParaRPr lang="es-MX"/>
        </a:p>
      </dgm:t>
    </dgm:pt>
    <dgm:pt modelId="{B86C6888-5211-4EA7-A4D3-995E7E961B04}">
      <dgm:prSet phldrT="[Texto]" custT="1"/>
      <dgm:spPr>
        <a:solidFill>
          <a:schemeClr val="accent6">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Querétaro</a:t>
          </a:r>
          <a:endParaRPr lang="es-MX" sz="1500" dirty="0">
            <a:solidFill>
              <a:schemeClr val="bg1"/>
            </a:solidFill>
          </a:endParaRPr>
        </a:p>
      </dgm:t>
    </dgm:pt>
    <dgm:pt modelId="{D042DAD5-6A0F-4BCC-8865-E495B7757A61}" type="parTrans" cxnId="{7BF15504-5C17-4901-957B-159FB78A5D4A}">
      <dgm:prSet/>
      <dgm:spPr/>
      <dgm:t>
        <a:bodyPr/>
        <a:lstStyle/>
        <a:p>
          <a:endParaRPr lang="es-MX"/>
        </a:p>
      </dgm:t>
    </dgm:pt>
    <dgm:pt modelId="{79CF73E4-CD78-4A84-B1B1-ED03C38B27C2}" type="sibTrans" cxnId="{7BF15504-5C17-4901-957B-159FB78A5D4A}">
      <dgm:prSet/>
      <dgm:spPr/>
      <dgm:t>
        <a:bodyPr/>
        <a:lstStyle/>
        <a:p>
          <a:endParaRPr lang="es-MX"/>
        </a:p>
      </dgm:t>
    </dgm:pt>
    <dgm:pt modelId="{B79EBDF4-344D-4589-A683-1C5C3CCB90E9}" type="pres">
      <dgm:prSet presAssocID="{A14D5851-708D-4065-9712-E3582FB34FA8}" presName="linear" presStyleCnt="0">
        <dgm:presLayoutVars>
          <dgm:animLvl val="lvl"/>
          <dgm:resizeHandles val="exact"/>
        </dgm:presLayoutVars>
      </dgm:prSet>
      <dgm:spPr/>
      <dgm:t>
        <a:bodyPr/>
        <a:lstStyle/>
        <a:p>
          <a:endParaRPr lang="es-MX"/>
        </a:p>
      </dgm:t>
    </dgm:pt>
    <dgm:pt modelId="{701BA620-0B51-43D5-8E64-895F6FE8F7A1}" type="pres">
      <dgm:prSet presAssocID="{5630A3D4-1AC5-4A7E-83D8-FF548F6F1403}" presName="parentText" presStyleLbl="node1" presStyleIdx="0" presStyleCnt="12" custScaleX="79724" custScaleY="104895">
        <dgm:presLayoutVars>
          <dgm:chMax val="0"/>
          <dgm:bulletEnabled val="1"/>
        </dgm:presLayoutVars>
      </dgm:prSet>
      <dgm:spPr/>
      <dgm:t>
        <a:bodyPr/>
        <a:lstStyle/>
        <a:p>
          <a:endParaRPr lang="es-MX"/>
        </a:p>
      </dgm:t>
    </dgm:pt>
    <dgm:pt modelId="{5B5948E0-5AF0-4058-BC6D-26205A1BD700}" type="pres">
      <dgm:prSet presAssocID="{E3F9BDC3-66B4-46E0-9F56-2D6B4E9E8318}" presName="spacer" presStyleCnt="0"/>
      <dgm:spPr/>
    </dgm:pt>
    <dgm:pt modelId="{58B95AD9-8F01-46EC-99D3-EC644F42EE9E}" type="pres">
      <dgm:prSet presAssocID="{9BF125CF-FF9C-40CC-A16E-43233B6DA9A2}" presName="parentText" presStyleLbl="node1" presStyleIdx="1" presStyleCnt="12" custScaleX="79724" custScaleY="104895">
        <dgm:presLayoutVars>
          <dgm:chMax val="0"/>
          <dgm:bulletEnabled val="1"/>
        </dgm:presLayoutVars>
      </dgm:prSet>
      <dgm:spPr/>
      <dgm:t>
        <a:bodyPr/>
        <a:lstStyle/>
        <a:p>
          <a:endParaRPr lang="es-MX"/>
        </a:p>
      </dgm:t>
    </dgm:pt>
    <dgm:pt modelId="{64792E63-D029-47BF-ABD4-33062E575982}" type="pres">
      <dgm:prSet presAssocID="{629965D3-72DF-4CBD-A7A3-66D82F8D8FFA}" presName="spacer" presStyleCnt="0"/>
      <dgm:spPr/>
    </dgm:pt>
    <dgm:pt modelId="{3200C767-59AE-4CFE-8FE4-B795FFCE4284}" type="pres">
      <dgm:prSet presAssocID="{CA774601-9110-4E53-B3EB-F1279E994B3E}" presName="parentText" presStyleLbl="node1" presStyleIdx="2" presStyleCnt="12" custScaleX="79724" custScaleY="104895">
        <dgm:presLayoutVars>
          <dgm:chMax val="0"/>
          <dgm:bulletEnabled val="1"/>
        </dgm:presLayoutVars>
      </dgm:prSet>
      <dgm:spPr/>
      <dgm:t>
        <a:bodyPr/>
        <a:lstStyle/>
        <a:p>
          <a:endParaRPr lang="es-MX"/>
        </a:p>
      </dgm:t>
    </dgm:pt>
    <dgm:pt modelId="{CE4E36C3-A0DC-4589-8D76-5DE6C82FD0DB}" type="pres">
      <dgm:prSet presAssocID="{157CFFD9-F5C5-4538-8391-55153CD9AE56}" presName="spacer" presStyleCnt="0"/>
      <dgm:spPr/>
    </dgm:pt>
    <dgm:pt modelId="{A553D9D4-41D0-41DD-AF41-366E53E35696}" type="pres">
      <dgm:prSet presAssocID="{6D48C7B3-765A-4558-B741-320359AB6A06}" presName="parentText" presStyleLbl="node1" presStyleIdx="3" presStyleCnt="12" custScaleX="79724" custScaleY="104895">
        <dgm:presLayoutVars>
          <dgm:chMax val="0"/>
          <dgm:bulletEnabled val="1"/>
        </dgm:presLayoutVars>
      </dgm:prSet>
      <dgm:spPr/>
      <dgm:t>
        <a:bodyPr/>
        <a:lstStyle/>
        <a:p>
          <a:endParaRPr lang="es-MX"/>
        </a:p>
      </dgm:t>
    </dgm:pt>
    <dgm:pt modelId="{51B48B2F-9DF4-462C-8FD4-CA5F22D526F5}" type="pres">
      <dgm:prSet presAssocID="{F57A23CC-4792-452B-B784-0D43F0A15A92}" presName="spacer" presStyleCnt="0"/>
      <dgm:spPr/>
    </dgm:pt>
    <dgm:pt modelId="{0A4A6CAF-0E45-483B-A154-3039E3D65627}" type="pres">
      <dgm:prSet presAssocID="{734214B1-FC31-4F6C-8351-4CFCD665FD5A}" presName="parentText" presStyleLbl="node1" presStyleIdx="4" presStyleCnt="12" custScaleX="79724" custScaleY="104895">
        <dgm:presLayoutVars>
          <dgm:chMax val="0"/>
          <dgm:bulletEnabled val="1"/>
        </dgm:presLayoutVars>
      </dgm:prSet>
      <dgm:spPr/>
      <dgm:t>
        <a:bodyPr/>
        <a:lstStyle/>
        <a:p>
          <a:endParaRPr lang="es-MX"/>
        </a:p>
      </dgm:t>
    </dgm:pt>
    <dgm:pt modelId="{292BA8FE-B122-4FDD-B441-17D2FEE68626}" type="pres">
      <dgm:prSet presAssocID="{A93D61CB-9920-4C6F-90CC-256F7368F5E1}" presName="spacer" presStyleCnt="0"/>
      <dgm:spPr/>
    </dgm:pt>
    <dgm:pt modelId="{887A451C-9F5F-45D1-83EA-591C48D89DDE}" type="pres">
      <dgm:prSet presAssocID="{73181749-7B17-4ECA-A6E9-11FF5E3A6F7C}" presName="parentText" presStyleLbl="node1" presStyleIdx="5" presStyleCnt="12" custScaleX="79724" custScaleY="104895">
        <dgm:presLayoutVars>
          <dgm:chMax val="0"/>
          <dgm:bulletEnabled val="1"/>
        </dgm:presLayoutVars>
      </dgm:prSet>
      <dgm:spPr/>
      <dgm:t>
        <a:bodyPr/>
        <a:lstStyle/>
        <a:p>
          <a:endParaRPr lang="es-MX"/>
        </a:p>
      </dgm:t>
    </dgm:pt>
    <dgm:pt modelId="{A88859AD-59D3-4832-8DAB-EF0EE5C6E494}" type="pres">
      <dgm:prSet presAssocID="{AF1FA4B9-D251-4434-A4A6-0B422DA728AB}" presName="spacer" presStyleCnt="0"/>
      <dgm:spPr/>
    </dgm:pt>
    <dgm:pt modelId="{3EBAC291-0022-4B8A-95CB-B2402ACD424B}" type="pres">
      <dgm:prSet presAssocID="{D8611AE1-381A-496C-B917-1A6050022A16}" presName="parentText" presStyleLbl="node1" presStyleIdx="6" presStyleCnt="12" custScaleX="79724" custScaleY="104895">
        <dgm:presLayoutVars>
          <dgm:chMax val="0"/>
          <dgm:bulletEnabled val="1"/>
        </dgm:presLayoutVars>
      </dgm:prSet>
      <dgm:spPr/>
      <dgm:t>
        <a:bodyPr/>
        <a:lstStyle/>
        <a:p>
          <a:endParaRPr lang="es-MX"/>
        </a:p>
      </dgm:t>
    </dgm:pt>
    <dgm:pt modelId="{6AF24664-D8DF-48FC-A89D-62FC6595FA19}" type="pres">
      <dgm:prSet presAssocID="{C312D623-5273-4E6D-BB0F-364F95A50AB0}" presName="spacer" presStyleCnt="0"/>
      <dgm:spPr/>
    </dgm:pt>
    <dgm:pt modelId="{87C6FD49-AAEF-4375-9427-A9D4441D1570}" type="pres">
      <dgm:prSet presAssocID="{B9295F4A-CB15-4049-9405-2B2E97229077}" presName="parentText" presStyleLbl="node1" presStyleIdx="7" presStyleCnt="12" custScaleX="79724" custScaleY="104895">
        <dgm:presLayoutVars>
          <dgm:chMax val="0"/>
          <dgm:bulletEnabled val="1"/>
        </dgm:presLayoutVars>
      </dgm:prSet>
      <dgm:spPr/>
      <dgm:t>
        <a:bodyPr/>
        <a:lstStyle/>
        <a:p>
          <a:endParaRPr lang="es-MX"/>
        </a:p>
      </dgm:t>
    </dgm:pt>
    <dgm:pt modelId="{C5A14958-216D-4D13-B8DA-2814C103B90B}" type="pres">
      <dgm:prSet presAssocID="{997FE539-0444-4891-8261-9872C33595F0}" presName="spacer" presStyleCnt="0"/>
      <dgm:spPr/>
    </dgm:pt>
    <dgm:pt modelId="{74A2E797-744C-46D5-90D7-102CB71FD396}" type="pres">
      <dgm:prSet presAssocID="{B86C6888-5211-4EA7-A4D3-995E7E961B04}" presName="parentText" presStyleLbl="node1" presStyleIdx="8" presStyleCnt="12" custScaleX="79724" custScaleY="104895">
        <dgm:presLayoutVars>
          <dgm:chMax val="0"/>
          <dgm:bulletEnabled val="1"/>
        </dgm:presLayoutVars>
      </dgm:prSet>
      <dgm:spPr/>
      <dgm:t>
        <a:bodyPr/>
        <a:lstStyle/>
        <a:p>
          <a:endParaRPr lang="es-MX"/>
        </a:p>
      </dgm:t>
    </dgm:pt>
    <dgm:pt modelId="{2F4B7E34-050F-4CDF-8867-376303547F1E}" type="pres">
      <dgm:prSet presAssocID="{79CF73E4-CD78-4A84-B1B1-ED03C38B27C2}" presName="spacer" presStyleCnt="0"/>
      <dgm:spPr/>
    </dgm:pt>
    <dgm:pt modelId="{D16CB8B0-6B45-4CF3-B0C7-F9B389660596}" type="pres">
      <dgm:prSet presAssocID="{AAA699E8-251B-48A5-87F7-700CDD1A4199}" presName="parentText" presStyleLbl="node1" presStyleIdx="9" presStyleCnt="12" custScaleX="79724" custScaleY="104895">
        <dgm:presLayoutVars>
          <dgm:chMax val="0"/>
          <dgm:bulletEnabled val="1"/>
        </dgm:presLayoutVars>
      </dgm:prSet>
      <dgm:spPr/>
      <dgm:t>
        <a:bodyPr/>
        <a:lstStyle/>
        <a:p>
          <a:endParaRPr lang="es-MX"/>
        </a:p>
      </dgm:t>
    </dgm:pt>
    <dgm:pt modelId="{C95AAE7B-0866-4499-B88E-D706A0C0066E}" type="pres">
      <dgm:prSet presAssocID="{0E95DFFA-9A65-4112-ABDD-8B6863013D56}" presName="spacer" presStyleCnt="0"/>
      <dgm:spPr/>
    </dgm:pt>
    <dgm:pt modelId="{E2D5BD7B-7444-4643-B6DB-DE6A8AE3598E}" type="pres">
      <dgm:prSet presAssocID="{8CF40645-3EEA-4992-ABB3-7F99BFDFC8B8}" presName="parentText" presStyleLbl="node1" presStyleIdx="10" presStyleCnt="12" custScaleX="79724" custScaleY="104895">
        <dgm:presLayoutVars>
          <dgm:chMax val="0"/>
          <dgm:bulletEnabled val="1"/>
        </dgm:presLayoutVars>
      </dgm:prSet>
      <dgm:spPr/>
      <dgm:t>
        <a:bodyPr/>
        <a:lstStyle/>
        <a:p>
          <a:endParaRPr lang="es-MX"/>
        </a:p>
      </dgm:t>
    </dgm:pt>
    <dgm:pt modelId="{9539B57F-8A6E-4C2A-9202-BBE9902FD9CB}" type="pres">
      <dgm:prSet presAssocID="{13AE98CA-9107-40DD-8388-F24B3233FD5C}" presName="spacer" presStyleCnt="0"/>
      <dgm:spPr/>
    </dgm:pt>
    <dgm:pt modelId="{EA539437-4C28-40A2-BC09-BDD77208CE53}" type="pres">
      <dgm:prSet presAssocID="{5850E45B-881C-41A2-A79D-28F62B0202A9}" presName="parentText" presStyleLbl="node1" presStyleIdx="11" presStyleCnt="12" custScaleX="79724" custScaleY="104895">
        <dgm:presLayoutVars>
          <dgm:chMax val="0"/>
          <dgm:bulletEnabled val="1"/>
        </dgm:presLayoutVars>
      </dgm:prSet>
      <dgm:spPr/>
      <dgm:t>
        <a:bodyPr/>
        <a:lstStyle/>
        <a:p>
          <a:endParaRPr lang="es-MX"/>
        </a:p>
      </dgm:t>
    </dgm:pt>
  </dgm:ptLst>
  <dgm:cxnLst>
    <dgm:cxn modelId="{48CC7151-6B1C-4681-A4D2-4AF365A56D6B}" srcId="{A14D5851-708D-4065-9712-E3582FB34FA8}" destId="{6D48C7B3-765A-4558-B741-320359AB6A06}" srcOrd="3" destOrd="0" parTransId="{239E9B1D-0C5A-4959-A887-7D9587392114}" sibTransId="{F57A23CC-4792-452B-B784-0D43F0A15A92}"/>
    <dgm:cxn modelId="{21ABA1ED-A0E9-4522-ABE6-6D27A1DC3B32}" type="presOf" srcId="{B9295F4A-CB15-4049-9405-2B2E97229077}" destId="{87C6FD49-AAEF-4375-9427-A9D4441D1570}" srcOrd="0" destOrd="0" presId="urn:microsoft.com/office/officeart/2005/8/layout/vList2"/>
    <dgm:cxn modelId="{F0B5499C-422C-4A02-87F9-39E0D556C1A2}" srcId="{A14D5851-708D-4065-9712-E3582FB34FA8}" destId="{5850E45B-881C-41A2-A79D-28F62B0202A9}" srcOrd="11" destOrd="0" parTransId="{79FE0E49-FF93-4278-9816-F138DA022827}" sibTransId="{FAD1188E-15BC-4491-88EE-03DD8E13C14D}"/>
    <dgm:cxn modelId="{52D08B0B-84C0-43F2-965C-60D6B44DCB38}" type="presOf" srcId="{B86C6888-5211-4EA7-A4D3-995E7E961B04}" destId="{74A2E797-744C-46D5-90D7-102CB71FD396}" srcOrd="0" destOrd="0" presId="urn:microsoft.com/office/officeart/2005/8/layout/vList2"/>
    <dgm:cxn modelId="{B3A6742E-C175-4097-A7AF-B48F0550F720}" type="presOf" srcId="{CA774601-9110-4E53-B3EB-F1279E994B3E}" destId="{3200C767-59AE-4CFE-8FE4-B795FFCE4284}" srcOrd="0" destOrd="0" presId="urn:microsoft.com/office/officeart/2005/8/layout/vList2"/>
    <dgm:cxn modelId="{0CE4142D-B823-4CC0-8621-8208AC4AB70F}" srcId="{A14D5851-708D-4065-9712-E3582FB34FA8}" destId="{734214B1-FC31-4F6C-8351-4CFCD665FD5A}" srcOrd="4" destOrd="0" parTransId="{8A5CF499-0DF0-4B7A-A4AF-AF45AE19EB6A}" sibTransId="{A93D61CB-9920-4C6F-90CC-256F7368F5E1}"/>
    <dgm:cxn modelId="{A54A942E-4981-4DE4-BAE4-89BA7AF12E14}" type="presOf" srcId="{6D48C7B3-765A-4558-B741-320359AB6A06}" destId="{A553D9D4-41D0-41DD-AF41-366E53E35696}" srcOrd="0" destOrd="0" presId="urn:microsoft.com/office/officeart/2005/8/layout/vList2"/>
    <dgm:cxn modelId="{7BF15504-5C17-4901-957B-159FB78A5D4A}" srcId="{A14D5851-708D-4065-9712-E3582FB34FA8}" destId="{B86C6888-5211-4EA7-A4D3-995E7E961B04}" srcOrd="8" destOrd="0" parTransId="{D042DAD5-6A0F-4BCC-8865-E495B7757A61}" sibTransId="{79CF73E4-CD78-4A84-B1B1-ED03C38B27C2}"/>
    <dgm:cxn modelId="{9BD150EE-FF54-4FAE-9B95-559B0302F650}" srcId="{A14D5851-708D-4065-9712-E3582FB34FA8}" destId="{9BF125CF-FF9C-40CC-A16E-43233B6DA9A2}" srcOrd="1" destOrd="0" parTransId="{5EFCAE0B-C64A-4A70-9116-230C679D472C}" sibTransId="{629965D3-72DF-4CBD-A7A3-66D82F8D8FFA}"/>
    <dgm:cxn modelId="{9E3F0F20-636D-41AE-8214-5CEA49725A7B}" type="presOf" srcId="{5850E45B-881C-41A2-A79D-28F62B0202A9}" destId="{EA539437-4C28-40A2-BC09-BDD77208CE53}" srcOrd="0" destOrd="0" presId="urn:microsoft.com/office/officeart/2005/8/layout/vList2"/>
    <dgm:cxn modelId="{85ED9181-1F48-426E-939A-1635374833E2}" type="presOf" srcId="{8CF40645-3EEA-4992-ABB3-7F99BFDFC8B8}" destId="{E2D5BD7B-7444-4643-B6DB-DE6A8AE3598E}" srcOrd="0" destOrd="0" presId="urn:microsoft.com/office/officeart/2005/8/layout/vList2"/>
    <dgm:cxn modelId="{B6A0404E-E59F-4639-A89B-D44368BFC4E4}" srcId="{A14D5851-708D-4065-9712-E3582FB34FA8}" destId="{B9295F4A-CB15-4049-9405-2B2E97229077}" srcOrd="7" destOrd="0" parTransId="{F927C77F-58DB-4984-81B1-C1FC7C031E64}" sibTransId="{997FE539-0444-4891-8261-9872C33595F0}"/>
    <dgm:cxn modelId="{1F7E3645-8455-4DEB-AE67-A3195161C198}" type="presOf" srcId="{A14D5851-708D-4065-9712-E3582FB34FA8}" destId="{B79EBDF4-344D-4589-A683-1C5C3CCB90E9}" srcOrd="0" destOrd="0" presId="urn:microsoft.com/office/officeart/2005/8/layout/vList2"/>
    <dgm:cxn modelId="{5D4ED35B-3D1A-4E0C-A57D-B01571382C2E}" srcId="{A14D5851-708D-4065-9712-E3582FB34FA8}" destId="{CA774601-9110-4E53-B3EB-F1279E994B3E}" srcOrd="2" destOrd="0" parTransId="{DE3C6E34-D0BF-49B2-8D0A-AADC1F02A913}" sibTransId="{157CFFD9-F5C5-4538-8391-55153CD9AE56}"/>
    <dgm:cxn modelId="{68B80105-D852-4BA9-A26E-488A55E4313A}" srcId="{A14D5851-708D-4065-9712-E3582FB34FA8}" destId="{D8611AE1-381A-496C-B917-1A6050022A16}" srcOrd="6" destOrd="0" parTransId="{17580B67-959B-44FB-AC21-8135331FE6AD}" sibTransId="{C312D623-5273-4E6D-BB0F-364F95A50AB0}"/>
    <dgm:cxn modelId="{58C4BEE6-F082-40D6-B627-E6B53C9C94D6}" type="presOf" srcId="{734214B1-FC31-4F6C-8351-4CFCD665FD5A}" destId="{0A4A6CAF-0E45-483B-A154-3039E3D65627}" srcOrd="0" destOrd="0" presId="urn:microsoft.com/office/officeart/2005/8/layout/vList2"/>
    <dgm:cxn modelId="{661824F6-3CEA-42A9-AF86-559FC757BE70}" type="presOf" srcId="{AAA699E8-251B-48A5-87F7-700CDD1A4199}" destId="{D16CB8B0-6B45-4CF3-B0C7-F9B389660596}" srcOrd="0" destOrd="0" presId="urn:microsoft.com/office/officeart/2005/8/layout/vList2"/>
    <dgm:cxn modelId="{5D5C621D-DF55-4FC4-BDE0-4A71DB22E5AB}" type="presOf" srcId="{9BF125CF-FF9C-40CC-A16E-43233B6DA9A2}" destId="{58B95AD9-8F01-46EC-99D3-EC644F42EE9E}" srcOrd="0" destOrd="0" presId="urn:microsoft.com/office/officeart/2005/8/layout/vList2"/>
    <dgm:cxn modelId="{EA8E0874-28EC-4D93-B300-186A19F48B61}" type="presOf" srcId="{D8611AE1-381A-496C-B917-1A6050022A16}" destId="{3EBAC291-0022-4B8A-95CB-B2402ACD424B}" srcOrd="0" destOrd="0" presId="urn:microsoft.com/office/officeart/2005/8/layout/vList2"/>
    <dgm:cxn modelId="{36FA58C8-A47D-4D0D-B9D5-11B01292F05A}" srcId="{A14D5851-708D-4065-9712-E3582FB34FA8}" destId="{AAA699E8-251B-48A5-87F7-700CDD1A4199}" srcOrd="9" destOrd="0" parTransId="{64346E0A-23AB-4271-9CE9-E4CF852DBBB3}" sibTransId="{0E95DFFA-9A65-4112-ABDD-8B6863013D56}"/>
    <dgm:cxn modelId="{CAA784CA-85AB-4449-8FDE-79706FCADA7F}" type="presOf" srcId="{73181749-7B17-4ECA-A6E9-11FF5E3A6F7C}" destId="{887A451C-9F5F-45D1-83EA-591C48D89DDE}" srcOrd="0" destOrd="0" presId="urn:microsoft.com/office/officeart/2005/8/layout/vList2"/>
    <dgm:cxn modelId="{7E0EA404-65CF-4C4D-84B9-88F7C24ED136}" srcId="{A14D5851-708D-4065-9712-E3582FB34FA8}" destId="{8CF40645-3EEA-4992-ABB3-7F99BFDFC8B8}" srcOrd="10" destOrd="0" parTransId="{B1359210-CCDF-4497-A7E1-FE140291EF19}" sibTransId="{13AE98CA-9107-40DD-8388-F24B3233FD5C}"/>
    <dgm:cxn modelId="{38A740EE-4A63-456E-880A-87D041F6905E}" srcId="{A14D5851-708D-4065-9712-E3582FB34FA8}" destId="{73181749-7B17-4ECA-A6E9-11FF5E3A6F7C}" srcOrd="5" destOrd="0" parTransId="{170F0FFD-59DF-4CF5-8C7C-B010B4E73019}" sibTransId="{AF1FA4B9-D251-4434-A4A6-0B422DA728AB}"/>
    <dgm:cxn modelId="{BBBB168D-0CFB-46B1-9D0B-FD6A2C263AF7}" type="presOf" srcId="{5630A3D4-1AC5-4A7E-83D8-FF548F6F1403}" destId="{701BA620-0B51-43D5-8E64-895F6FE8F7A1}" srcOrd="0" destOrd="0" presId="urn:microsoft.com/office/officeart/2005/8/layout/vList2"/>
    <dgm:cxn modelId="{5D58AE41-B5F0-4CDE-B34D-2FA214CB0091}" srcId="{A14D5851-708D-4065-9712-E3582FB34FA8}" destId="{5630A3D4-1AC5-4A7E-83D8-FF548F6F1403}" srcOrd="0" destOrd="0" parTransId="{58916B10-9899-4200-96FE-D121A59B73A4}" sibTransId="{E3F9BDC3-66B4-46E0-9F56-2D6B4E9E8318}"/>
    <dgm:cxn modelId="{FCBEAC02-1922-4611-AEFA-384B2AE2EE37}" type="presParOf" srcId="{B79EBDF4-344D-4589-A683-1C5C3CCB90E9}" destId="{701BA620-0B51-43D5-8E64-895F6FE8F7A1}" srcOrd="0" destOrd="0" presId="urn:microsoft.com/office/officeart/2005/8/layout/vList2"/>
    <dgm:cxn modelId="{E6F083A4-9D30-46DE-B45D-573B74FA10B8}" type="presParOf" srcId="{B79EBDF4-344D-4589-A683-1C5C3CCB90E9}" destId="{5B5948E0-5AF0-4058-BC6D-26205A1BD700}" srcOrd="1" destOrd="0" presId="urn:microsoft.com/office/officeart/2005/8/layout/vList2"/>
    <dgm:cxn modelId="{C8483D8B-5D2D-4E77-8C6C-B4D7FF769B65}" type="presParOf" srcId="{B79EBDF4-344D-4589-A683-1C5C3CCB90E9}" destId="{58B95AD9-8F01-46EC-99D3-EC644F42EE9E}" srcOrd="2" destOrd="0" presId="urn:microsoft.com/office/officeart/2005/8/layout/vList2"/>
    <dgm:cxn modelId="{DB42EB5C-6C36-40D4-9D37-F64E9259F349}" type="presParOf" srcId="{B79EBDF4-344D-4589-A683-1C5C3CCB90E9}" destId="{64792E63-D029-47BF-ABD4-33062E575982}" srcOrd="3" destOrd="0" presId="urn:microsoft.com/office/officeart/2005/8/layout/vList2"/>
    <dgm:cxn modelId="{E2BFAAE3-9CB2-4D38-942C-B13D328B9D9A}" type="presParOf" srcId="{B79EBDF4-344D-4589-A683-1C5C3CCB90E9}" destId="{3200C767-59AE-4CFE-8FE4-B795FFCE4284}" srcOrd="4" destOrd="0" presId="urn:microsoft.com/office/officeart/2005/8/layout/vList2"/>
    <dgm:cxn modelId="{B37E7B16-127B-44BC-9DE4-11F89C529568}" type="presParOf" srcId="{B79EBDF4-344D-4589-A683-1C5C3CCB90E9}" destId="{CE4E36C3-A0DC-4589-8D76-5DE6C82FD0DB}" srcOrd="5" destOrd="0" presId="urn:microsoft.com/office/officeart/2005/8/layout/vList2"/>
    <dgm:cxn modelId="{C87CCB9F-2510-4306-A466-635DF4ECF904}" type="presParOf" srcId="{B79EBDF4-344D-4589-A683-1C5C3CCB90E9}" destId="{A553D9D4-41D0-41DD-AF41-366E53E35696}" srcOrd="6" destOrd="0" presId="urn:microsoft.com/office/officeart/2005/8/layout/vList2"/>
    <dgm:cxn modelId="{83543AE3-596B-4404-8BEE-C142210A16E7}" type="presParOf" srcId="{B79EBDF4-344D-4589-A683-1C5C3CCB90E9}" destId="{51B48B2F-9DF4-462C-8FD4-CA5F22D526F5}" srcOrd="7" destOrd="0" presId="urn:microsoft.com/office/officeart/2005/8/layout/vList2"/>
    <dgm:cxn modelId="{7B3AF2CF-0B28-4C09-BF45-E580291145E5}" type="presParOf" srcId="{B79EBDF4-344D-4589-A683-1C5C3CCB90E9}" destId="{0A4A6CAF-0E45-483B-A154-3039E3D65627}" srcOrd="8" destOrd="0" presId="urn:microsoft.com/office/officeart/2005/8/layout/vList2"/>
    <dgm:cxn modelId="{AD40171B-94A1-46A7-8F67-9734BA84EC88}" type="presParOf" srcId="{B79EBDF4-344D-4589-A683-1C5C3CCB90E9}" destId="{292BA8FE-B122-4FDD-B441-17D2FEE68626}" srcOrd="9" destOrd="0" presId="urn:microsoft.com/office/officeart/2005/8/layout/vList2"/>
    <dgm:cxn modelId="{6F6901D3-2E40-4E25-BCA3-CBAC30B20781}" type="presParOf" srcId="{B79EBDF4-344D-4589-A683-1C5C3CCB90E9}" destId="{887A451C-9F5F-45D1-83EA-591C48D89DDE}" srcOrd="10" destOrd="0" presId="urn:microsoft.com/office/officeart/2005/8/layout/vList2"/>
    <dgm:cxn modelId="{B5B30BC4-DC2D-44FC-8DC3-B4566E39D7F0}" type="presParOf" srcId="{B79EBDF4-344D-4589-A683-1C5C3CCB90E9}" destId="{A88859AD-59D3-4832-8DAB-EF0EE5C6E494}" srcOrd="11" destOrd="0" presId="urn:microsoft.com/office/officeart/2005/8/layout/vList2"/>
    <dgm:cxn modelId="{2831630D-8A29-450F-A669-CF7A258CE643}" type="presParOf" srcId="{B79EBDF4-344D-4589-A683-1C5C3CCB90E9}" destId="{3EBAC291-0022-4B8A-95CB-B2402ACD424B}" srcOrd="12" destOrd="0" presId="urn:microsoft.com/office/officeart/2005/8/layout/vList2"/>
    <dgm:cxn modelId="{01F0D02A-29FF-4AC2-B168-7A3E1B086468}" type="presParOf" srcId="{B79EBDF4-344D-4589-A683-1C5C3CCB90E9}" destId="{6AF24664-D8DF-48FC-A89D-62FC6595FA19}" srcOrd="13" destOrd="0" presId="urn:microsoft.com/office/officeart/2005/8/layout/vList2"/>
    <dgm:cxn modelId="{6229269B-3CF5-4B8F-B96C-CC05742E766D}" type="presParOf" srcId="{B79EBDF4-344D-4589-A683-1C5C3CCB90E9}" destId="{87C6FD49-AAEF-4375-9427-A9D4441D1570}" srcOrd="14" destOrd="0" presId="urn:microsoft.com/office/officeart/2005/8/layout/vList2"/>
    <dgm:cxn modelId="{0F913A10-FB60-446E-9AC9-703FBCC1B65D}" type="presParOf" srcId="{B79EBDF4-344D-4589-A683-1C5C3CCB90E9}" destId="{C5A14958-216D-4D13-B8DA-2814C103B90B}" srcOrd="15" destOrd="0" presId="urn:microsoft.com/office/officeart/2005/8/layout/vList2"/>
    <dgm:cxn modelId="{C67F1B0D-A6BC-4383-A759-BC362F090F00}" type="presParOf" srcId="{B79EBDF4-344D-4589-A683-1C5C3CCB90E9}" destId="{74A2E797-744C-46D5-90D7-102CB71FD396}" srcOrd="16" destOrd="0" presId="urn:microsoft.com/office/officeart/2005/8/layout/vList2"/>
    <dgm:cxn modelId="{C93A1F72-C01E-48F5-96DB-CBCE642113C6}" type="presParOf" srcId="{B79EBDF4-344D-4589-A683-1C5C3CCB90E9}" destId="{2F4B7E34-050F-4CDF-8867-376303547F1E}" srcOrd="17" destOrd="0" presId="urn:microsoft.com/office/officeart/2005/8/layout/vList2"/>
    <dgm:cxn modelId="{A6C8FD5E-AF76-44A3-B190-86B132346AFE}" type="presParOf" srcId="{B79EBDF4-344D-4589-A683-1C5C3CCB90E9}" destId="{D16CB8B0-6B45-4CF3-B0C7-F9B389660596}" srcOrd="18" destOrd="0" presId="urn:microsoft.com/office/officeart/2005/8/layout/vList2"/>
    <dgm:cxn modelId="{09BBFB5B-FA85-4844-993B-62575BA16C6D}" type="presParOf" srcId="{B79EBDF4-344D-4589-A683-1C5C3CCB90E9}" destId="{C95AAE7B-0866-4499-B88E-D706A0C0066E}" srcOrd="19" destOrd="0" presId="urn:microsoft.com/office/officeart/2005/8/layout/vList2"/>
    <dgm:cxn modelId="{EF2CED12-46B5-4720-8CFF-C07472F55552}" type="presParOf" srcId="{B79EBDF4-344D-4589-A683-1C5C3CCB90E9}" destId="{E2D5BD7B-7444-4643-B6DB-DE6A8AE3598E}" srcOrd="20" destOrd="0" presId="urn:microsoft.com/office/officeart/2005/8/layout/vList2"/>
    <dgm:cxn modelId="{DF769B44-0B61-48BB-A0EC-4F07CB557689}" type="presParOf" srcId="{B79EBDF4-344D-4589-A683-1C5C3CCB90E9}" destId="{9539B57F-8A6E-4C2A-9202-BBE9902FD9CB}" srcOrd="21" destOrd="0" presId="urn:microsoft.com/office/officeart/2005/8/layout/vList2"/>
    <dgm:cxn modelId="{4E7B61E7-0BE3-4992-946E-8BD79735B793}" type="presParOf" srcId="{B79EBDF4-344D-4589-A683-1C5C3CCB90E9}" destId="{EA539437-4C28-40A2-BC09-BDD77208CE53}" srcOrd="2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CD8665F-FD02-4A8A-9749-2B826ED8BAB4}" type="doc">
      <dgm:prSet loTypeId="urn:microsoft.com/office/officeart/2005/8/layout/hProcess3" loCatId="process" qsTypeId="urn:microsoft.com/office/officeart/2005/8/quickstyle/simple1" qsCatId="simple" csTypeId="urn:microsoft.com/office/officeart/2005/8/colors/accent1_2" csCatId="accent1" phldr="1"/>
      <dgm:spPr/>
    </dgm:pt>
    <dgm:pt modelId="{DB9AFDC5-02B4-4C3B-84AB-B8DA85B0A155}">
      <dgm:prSet phldrT="[Texto]" custT="1"/>
      <dgm:spPr/>
      <dgm:t>
        <a:bodyPr/>
        <a:lstStyle/>
        <a:p>
          <a:r>
            <a:rPr lang="es-MX" sz="2400" dirty="0" smtClean="0">
              <a:solidFill>
                <a:schemeClr val="bg1"/>
              </a:solidFill>
            </a:rPr>
            <a:t>U006</a:t>
          </a:r>
        </a:p>
        <a:p>
          <a:r>
            <a:rPr lang="es-MX" sz="2400" dirty="0" smtClean="0">
              <a:solidFill>
                <a:schemeClr val="bg1"/>
              </a:solidFill>
            </a:rPr>
            <a:t>AEGF</a:t>
          </a:r>
          <a:endParaRPr lang="es-MX" sz="2400" dirty="0">
            <a:solidFill>
              <a:schemeClr val="bg1"/>
            </a:solidFill>
          </a:endParaRPr>
        </a:p>
      </dgm:t>
    </dgm:pt>
    <dgm:pt modelId="{DBA1066A-72BC-446F-8903-905B4B4E7A39}" type="parTrans" cxnId="{0DF7B7FE-E5E6-4E88-8370-20D294D48CB5}">
      <dgm:prSet/>
      <dgm:spPr/>
      <dgm:t>
        <a:bodyPr/>
        <a:lstStyle/>
        <a:p>
          <a:endParaRPr lang="es-MX" sz="2000"/>
        </a:p>
      </dgm:t>
    </dgm:pt>
    <dgm:pt modelId="{43F39C09-3401-47F0-81C8-0DEC1D0A8F21}" type="sibTrans" cxnId="{0DF7B7FE-E5E6-4E88-8370-20D294D48CB5}">
      <dgm:prSet/>
      <dgm:spPr/>
      <dgm:t>
        <a:bodyPr/>
        <a:lstStyle/>
        <a:p>
          <a:endParaRPr lang="es-MX" sz="2000"/>
        </a:p>
      </dgm:t>
    </dgm:pt>
    <dgm:pt modelId="{3F6549D8-1EA0-4DB2-A77D-1FA044F2C276}">
      <dgm:prSet phldrT="[Texto]" custT="1"/>
      <dgm:spPr/>
      <dgm:t>
        <a:bodyPr/>
        <a:lstStyle/>
        <a:p>
          <a:r>
            <a:rPr lang="es-MX" sz="1600" dirty="0" smtClean="0">
              <a:solidFill>
                <a:schemeClr val="bg1"/>
              </a:solidFill>
            </a:rPr>
            <a:t>Auditorias de Cumplimiento Financiero</a:t>
          </a:r>
          <a:endParaRPr lang="es-MX" sz="1600" dirty="0">
            <a:solidFill>
              <a:schemeClr val="bg1"/>
            </a:solidFill>
          </a:endParaRPr>
        </a:p>
      </dgm:t>
    </dgm:pt>
    <dgm:pt modelId="{5BC11D17-4764-496D-8A36-3BA5926880A0}" type="parTrans" cxnId="{F948E858-2DD5-4EA6-9AC7-9CC362D21E59}">
      <dgm:prSet/>
      <dgm:spPr/>
      <dgm:t>
        <a:bodyPr/>
        <a:lstStyle/>
        <a:p>
          <a:endParaRPr lang="es-MX" sz="2000"/>
        </a:p>
      </dgm:t>
    </dgm:pt>
    <dgm:pt modelId="{7627CDA1-D02D-4EE0-8C35-65F31F90EED1}" type="sibTrans" cxnId="{F948E858-2DD5-4EA6-9AC7-9CC362D21E59}">
      <dgm:prSet/>
      <dgm:spPr/>
      <dgm:t>
        <a:bodyPr/>
        <a:lstStyle/>
        <a:p>
          <a:endParaRPr lang="es-MX" sz="2000"/>
        </a:p>
      </dgm:t>
    </dgm:pt>
    <dgm:pt modelId="{9E7C5743-8E34-4CF3-B785-B849641F6296}" type="pres">
      <dgm:prSet presAssocID="{DCD8665F-FD02-4A8A-9749-2B826ED8BAB4}" presName="Name0" presStyleCnt="0">
        <dgm:presLayoutVars>
          <dgm:dir/>
          <dgm:animLvl val="lvl"/>
          <dgm:resizeHandles val="exact"/>
        </dgm:presLayoutVars>
      </dgm:prSet>
      <dgm:spPr/>
    </dgm:pt>
    <dgm:pt modelId="{890AD8AE-BBCF-4AD9-A1A7-FAAB254ED9D6}" type="pres">
      <dgm:prSet presAssocID="{DCD8665F-FD02-4A8A-9749-2B826ED8BAB4}" presName="dummy" presStyleCnt="0"/>
      <dgm:spPr/>
    </dgm:pt>
    <dgm:pt modelId="{33E9E7B8-FE2C-45B3-AF24-C5ADBAD03ECC}" type="pres">
      <dgm:prSet presAssocID="{DCD8665F-FD02-4A8A-9749-2B826ED8BAB4}" presName="linH" presStyleCnt="0"/>
      <dgm:spPr/>
    </dgm:pt>
    <dgm:pt modelId="{0CDD1FF5-F71C-47DA-A72D-BFF3FF60F04C}" type="pres">
      <dgm:prSet presAssocID="{DCD8665F-FD02-4A8A-9749-2B826ED8BAB4}" presName="padding1" presStyleCnt="0"/>
      <dgm:spPr/>
    </dgm:pt>
    <dgm:pt modelId="{4B9B3A46-CBB7-4194-8F46-46AAF9B4296F}" type="pres">
      <dgm:prSet presAssocID="{DB9AFDC5-02B4-4C3B-84AB-B8DA85B0A155}" presName="linV" presStyleCnt="0"/>
      <dgm:spPr/>
    </dgm:pt>
    <dgm:pt modelId="{54BA5EE4-5163-4652-BA5F-595AF93A296B}" type="pres">
      <dgm:prSet presAssocID="{DB9AFDC5-02B4-4C3B-84AB-B8DA85B0A155}" presName="spVertical1" presStyleCnt="0"/>
      <dgm:spPr/>
    </dgm:pt>
    <dgm:pt modelId="{324A1FF6-0E25-419D-9A31-0606C02F653F}" type="pres">
      <dgm:prSet presAssocID="{DB9AFDC5-02B4-4C3B-84AB-B8DA85B0A155}" presName="parTx" presStyleLbl="revTx" presStyleIdx="0" presStyleCnt="2" custScaleX="404712" custLinFactY="38534" custLinFactNeighborX="-56012" custLinFactNeighborY="100000">
        <dgm:presLayoutVars>
          <dgm:chMax val="0"/>
          <dgm:chPref val="0"/>
          <dgm:bulletEnabled val="1"/>
        </dgm:presLayoutVars>
      </dgm:prSet>
      <dgm:spPr/>
      <dgm:t>
        <a:bodyPr/>
        <a:lstStyle/>
        <a:p>
          <a:endParaRPr lang="es-MX"/>
        </a:p>
      </dgm:t>
    </dgm:pt>
    <dgm:pt modelId="{9E488317-EB97-4317-8911-CC19B2A3B904}" type="pres">
      <dgm:prSet presAssocID="{DB9AFDC5-02B4-4C3B-84AB-B8DA85B0A155}" presName="spVertical2" presStyleCnt="0"/>
      <dgm:spPr/>
    </dgm:pt>
    <dgm:pt modelId="{8ABF9239-34A3-4C77-AF3E-420F6FB82B63}" type="pres">
      <dgm:prSet presAssocID="{DB9AFDC5-02B4-4C3B-84AB-B8DA85B0A155}" presName="spVertical3" presStyleCnt="0"/>
      <dgm:spPr/>
    </dgm:pt>
    <dgm:pt modelId="{6F517C32-05E1-467F-B4C3-5F58991E0959}" type="pres">
      <dgm:prSet presAssocID="{43F39C09-3401-47F0-81C8-0DEC1D0A8F21}" presName="space" presStyleCnt="0"/>
      <dgm:spPr/>
    </dgm:pt>
    <dgm:pt modelId="{CAF87E4B-8B20-400F-B0EB-B83BB144C99C}" type="pres">
      <dgm:prSet presAssocID="{3F6549D8-1EA0-4DB2-A77D-1FA044F2C276}" presName="linV" presStyleCnt="0"/>
      <dgm:spPr/>
    </dgm:pt>
    <dgm:pt modelId="{23FEBE14-F0A6-4684-9A2F-2BC24E9ECE47}" type="pres">
      <dgm:prSet presAssocID="{3F6549D8-1EA0-4DB2-A77D-1FA044F2C276}" presName="spVertical1" presStyleCnt="0"/>
      <dgm:spPr/>
    </dgm:pt>
    <dgm:pt modelId="{3699C603-4D03-4AD6-8CC7-65130CE700A6}" type="pres">
      <dgm:prSet presAssocID="{3F6549D8-1EA0-4DB2-A77D-1FA044F2C276}" presName="parTx" presStyleLbl="revTx" presStyleIdx="1" presStyleCnt="2" custScaleX="576237" custLinFactY="41293" custLinFactNeighborX="-69077" custLinFactNeighborY="100000">
        <dgm:presLayoutVars>
          <dgm:chMax val="0"/>
          <dgm:chPref val="0"/>
          <dgm:bulletEnabled val="1"/>
        </dgm:presLayoutVars>
      </dgm:prSet>
      <dgm:spPr/>
      <dgm:t>
        <a:bodyPr/>
        <a:lstStyle/>
        <a:p>
          <a:endParaRPr lang="es-MX"/>
        </a:p>
      </dgm:t>
    </dgm:pt>
    <dgm:pt modelId="{D71AFFFC-0431-488B-B001-6BEA52031606}" type="pres">
      <dgm:prSet presAssocID="{3F6549D8-1EA0-4DB2-A77D-1FA044F2C276}" presName="spVertical2" presStyleCnt="0"/>
      <dgm:spPr/>
    </dgm:pt>
    <dgm:pt modelId="{D71C5A5C-BBA8-4BBB-9B6B-BA43C9FEF9FC}" type="pres">
      <dgm:prSet presAssocID="{3F6549D8-1EA0-4DB2-A77D-1FA044F2C276}" presName="spVertical3" presStyleCnt="0"/>
      <dgm:spPr/>
    </dgm:pt>
    <dgm:pt modelId="{30CCD93C-7F2F-4690-81D8-F8ADBCEA22A5}" type="pres">
      <dgm:prSet presAssocID="{DCD8665F-FD02-4A8A-9749-2B826ED8BAB4}" presName="padding2" presStyleCnt="0"/>
      <dgm:spPr/>
    </dgm:pt>
    <dgm:pt modelId="{33B37F47-ABB7-4A8E-9B82-DAB24A4F60A0}" type="pres">
      <dgm:prSet presAssocID="{DCD8665F-FD02-4A8A-9749-2B826ED8BAB4}" presName="negArrow" presStyleCnt="0"/>
      <dgm:spPr/>
    </dgm:pt>
    <dgm:pt modelId="{627C7A03-6884-494A-B2EB-9B2102CD78FC}" type="pres">
      <dgm:prSet presAssocID="{DCD8665F-FD02-4A8A-9749-2B826ED8BAB4}" presName="backgroundArrow" presStyleLbl="node1" presStyleIdx="0" presStyleCnt="1" custScaleY="200001" custLinFactNeighborY="-10742"/>
      <dgm:spPr>
        <a:solidFill>
          <a:schemeClr val="accent3">
            <a:lumMod val="75000"/>
          </a:schemeClr>
        </a:solidFill>
      </dgm:spPr>
      <dgm:t>
        <a:bodyPr/>
        <a:lstStyle/>
        <a:p>
          <a:endParaRPr lang="es-MX"/>
        </a:p>
      </dgm:t>
    </dgm:pt>
  </dgm:ptLst>
  <dgm:cxnLst>
    <dgm:cxn modelId="{E05BE208-E8F9-484B-BCCD-3409F3C08088}" type="presOf" srcId="{3F6549D8-1EA0-4DB2-A77D-1FA044F2C276}" destId="{3699C603-4D03-4AD6-8CC7-65130CE700A6}" srcOrd="0" destOrd="0" presId="urn:microsoft.com/office/officeart/2005/8/layout/hProcess3"/>
    <dgm:cxn modelId="{5447E486-2F4B-49A6-B804-879992830CB9}" type="presOf" srcId="{DB9AFDC5-02B4-4C3B-84AB-B8DA85B0A155}" destId="{324A1FF6-0E25-419D-9A31-0606C02F653F}" srcOrd="0" destOrd="0" presId="urn:microsoft.com/office/officeart/2005/8/layout/hProcess3"/>
    <dgm:cxn modelId="{F948E858-2DD5-4EA6-9AC7-9CC362D21E59}" srcId="{DCD8665F-FD02-4A8A-9749-2B826ED8BAB4}" destId="{3F6549D8-1EA0-4DB2-A77D-1FA044F2C276}" srcOrd="1" destOrd="0" parTransId="{5BC11D17-4764-496D-8A36-3BA5926880A0}" sibTransId="{7627CDA1-D02D-4EE0-8C35-65F31F90EED1}"/>
    <dgm:cxn modelId="{AAC9FEEF-060D-4EED-B586-064C7F3C9EE3}" type="presOf" srcId="{DCD8665F-FD02-4A8A-9749-2B826ED8BAB4}" destId="{9E7C5743-8E34-4CF3-B785-B849641F6296}" srcOrd="0" destOrd="0" presId="urn:microsoft.com/office/officeart/2005/8/layout/hProcess3"/>
    <dgm:cxn modelId="{0DF7B7FE-E5E6-4E88-8370-20D294D48CB5}" srcId="{DCD8665F-FD02-4A8A-9749-2B826ED8BAB4}" destId="{DB9AFDC5-02B4-4C3B-84AB-B8DA85B0A155}" srcOrd="0" destOrd="0" parTransId="{DBA1066A-72BC-446F-8903-905B4B4E7A39}" sibTransId="{43F39C09-3401-47F0-81C8-0DEC1D0A8F21}"/>
    <dgm:cxn modelId="{7AABC2B6-ADF9-415D-A998-46FF497132CD}" type="presParOf" srcId="{9E7C5743-8E34-4CF3-B785-B849641F6296}" destId="{890AD8AE-BBCF-4AD9-A1A7-FAAB254ED9D6}" srcOrd="0" destOrd="0" presId="urn:microsoft.com/office/officeart/2005/8/layout/hProcess3"/>
    <dgm:cxn modelId="{655C315F-B739-4C8E-8780-5253A764398C}" type="presParOf" srcId="{9E7C5743-8E34-4CF3-B785-B849641F6296}" destId="{33E9E7B8-FE2C-45B3-AF24-C5ADBAD03ECC}" srcOrd="1" destOrd="0" presId="urn:microsoft.com/office/officeart/2005/8/layout/hProcess3"/>
    <dgm:cxn modelId="{B0E9334E-4300-454A-A131-BC7D984FBD2E}" type="presParOf" srcId="{33E9E7B8-FE2C-45B3-AF24-C5ADBAD03ECC}" destId="{0CDD1FF5-F71C-47DA-A72D-BFF3FF60F04C}" srcOrd="0" destOrd="0" presId="urn:microsoft.com/office/officeart/2005/8/layout/hProcess3"/>
    <dgm:cxn modelId="{5D690ADA-5BEA-4DBF-AEAB-06527FEAECE7}" type="presParOf" srcId="{33E9E7B8-FE2C-45B3-AF24-C5ADBAD03ECC}" destId="{4B9B3A46-CBB7-4194-8F46-46AAF9B4296F}" srcOrd="1" destOrd="0" presId="urn:microsoft.com/office/officeart/2005/8/layout/hProcess3"/>
    <dgm:cxn modelId="{E25FBAF6-5708-41FD-B38E-2577E3E182C6}" type="presParOf" srcId="{4B9B3A46-CBB7-4194-8F46-46AAF9B4296F}" destId="{54BA5EE4-5163-4652-BA5F-595AF93A296B}" srcOrd="0" destOrd="0" presId="urn:microsoft.com/office/officeart/2005/8/layout/hProcess3"/>
    <dgm:cxn modelId="{BDAE81EA-7646-4830-862E-57F65B53EF5B}" type="presParOf" srcId="{4B9B3A46-CBB7-4194-8F46-46AAF9B4296F}" destId="{324A1FF6-0E25-419D-9A31-0606C02F653F}" srcOrd="1" destOrd="0" presId="urn:microsoft.com/office/officeart/2005/8/layout/hProcess3"/>
    <dgm:cxn modelId="{86EB79F5-E412-454D-9270-9F3C7ACB2001}" type="presParOf" srcId="{4B9B3A46-CBB7-4194-8F46-46AAF9B4296F}" destId="{9E488317-EB97-4317-8911-CC19B2A3B904}" srcOrd="2" destOrd="0" presId="urn:microsoft.com/office/officeart/2005/8/layout/hProcess3"/>
    <dgm:cxn modelId="{6C345332-0F05-43BE-8D51-7113C4E8FF69}" type="presParOf" srcId="{4B9B3A46-CBB7-4194-8F46-46AAF9B4296F}" destId="{8ABF9239-34A3-4C77-AF3E-420F6FB82B63}" srcOrd="3" destOrd="0" presId="urn:microsoft.com/office/officeart/2005/8/layout/hProcess3"/>
    <dgm:cxn modelId="{2433720A-C294-449F-B1E0-4008F871D8A1}" type="presParOf" srcId="{33E9E7B8-FE2C-45B3-AF24-C5ADBAD03ECC}" destId="{6F517C32-05E1-467F-B4C3-5F58991E0959}" srcOrd="2" destOrd="0" presId="urn:microsoft.com/office/officeart/2005/8/layout/hProcess3"/>
    <dgm:cxn modelId="{B87F766D-35AF-47A3-ABCD-4383E0452713}" type="presParOf" srcId="{33E9E7B8-FE2C-45B3-AF24-C5ADBAD03ECC}" destId="{CAF87E4B-8B20-400F-B0EB-B83BB144C99C}" srcOrd="3" destOrd="0" presId="urn:microsoft.com/office/officeart/2005/8/layout/hProcess3"/>
    <dgm:cxn modelId="{27CB8900-9950-4C92-9EF5-C67E33DB738B}" type="presParOf" srcId="{CAF87E4B-8B20-400F-B0EB-B83BB144C99C}" destId="{23FEBE14-F0A6-4684-9A2F-2BC24E9ECE47}" srcOrd="0" destOrd="0" presId="urn:microsoft.com/office/officeart/2005/8/layout/hProcess3"/>
    <dgm:cxn modelId="{792F3650-587F-4F1B-B477-EF4A1A3108E2}" type="presParOf" srcId="{CAF87E4B-8B20-400F-B0EB-B83BB144C99C}" destId="{3699C603-4D03-4AD6-8CC7-65130CE700A6}" srcOrd="1" destOrd="0" presId="urn:microsoft.com/office/officeart/2005/8/layout/hProcess3"/>
    <dgm:cxn modelId="{9935FDDC-2493-48CE-8D31-47C872A401A3}" type="presParOf" srcId="{CAF87E4B-8B20-400F-B0EB-B83BB144C99C}" destId="{D71AFFFC-0431-488B-B001-6BEA52031606}" srcOrd="2" destOrd="0" presId="urn:microsoft.com/office/officeart/2005/8/layout/hProcess3"/>
    <dgm:cxn modelId="{32E8AA94-B972-43FC-9323-68B6637FCE82}" type="presParOf" srcId="{CAF87E4B-8B20-400F-B0EB-B83BB144C99C}" destId="{D71C5A5C-BBA8-4BBB-9B6B-BA43C9FEF9FC}" srcOrd="3" destOrd="0" presId="urn:microsoft.com/office/officeart/2005/8/layout/hProcess3"/>
    <dgm:cxn modelId="{47B27A10-E691-48C6-A632-1552BD8018CB}" type="presParOf" srcId="{33E9E7B8-FE2C-45B3-AF24-C5ADBAD03ECC}" destId="{30CCD93C-7F2F-4690-81D8-F8ADBCEA22A5}" srcOrd="4" destOrd="0" presId="urn:microsoft.com/office/officeart/2005/8/layout/hProcess3"/>
    <dgm:cxn modelId="{E4E05687-1737-48F4-94EF-783D7FFEFE82}" type="presParOf" srcId="{33E9E7B8-FE2C-45B3-AF24-C5ADBAD03ECC}" destId="{33B37F47-ABB7-4A8E-9B82-DAB24A4F60A0}" srcOrd="5" destOrd="0" presId="urn:microsoft.com/office/officeart/2005/8/layout/hProcess3"/>
    <dgm:cxn modelId="{CE5F3D7D-7E53-4912-BEF3-5A4F3191BBFA}" type="presParOf" srcId="{33E9E7B8-FE2C-45B3-AF24-C5ADBAD03ECC}" destId="{627C7A03-6884-494A-B2EB-9B2102CD78FC}"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14D5851-708D-4065-9712-E3582FB34F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5630A3D4-1AC5-4A7E-83D8-FF548F6F1403}">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de Sonora</a:t>
          </a:r>
          <a:endParaRPr lang="es-MX" sz="1500" dirty="0">
            <a:solidFill>
              <a:schemeClr val="bg1"/>
            </a:solidFill>
          </a:endParaRPr>
        </a:p>
      </dgm:t>
    </dgm:pt>
    <dgm:pt modelId="{58916B10-9899-4200-96FE-D121A59B73A4}" type="parTrans" cxnId="{5D58AE41-B5F0-4CDE-B34D-2FA214CB0091}">
      <dgm:prSet/>
      <dgm:spPr/>
      <dgm:t>
        <a:bodyPr/>
        <a:lstStyle/>
        <a:p>
          <a:endParaRPr lang="es-MX"/>
        </a:p>
      </dgm:t>
    </dgm:pt>
    <dgm:pt modelId="{E3F9BDC3-66B4-46E0-9F56-2D6B4E9E8318}" type="sibTrans" cxnId="{5D58AE41-B5F0-4CDE-B34D-2FA214CB0091}">
      <dgm:prSet/>
      <dgm:spPr/>
      <dgm:t>
        <a:bodyPr/>
        <a:lstStyle/>
        <a:p>
          <a:endParaRPr lang="es-MX"/>
        </a:p>
      </dgm:t>
    </dgm:pt>
    <dgm:pt modelId="{9BF125CF-FF9C-40CC-A16E-43233B6DA9A2}">
      <dgm:prSet phldrT="[Texto]" custT="1"/>
      <dgm:spPr>
        <a:solidFill>
          <a:schemeClr val="accent2">
            <a:lumMod val="75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Juárez Autónoma de Tabasco</a:t>
          </a:r>
          <a:endParaRPr lang="es-MX" sz="1500" dirty="0">
            <a:solidFill>
              <a:schemeClr val="bg1"/>
            </a:solidFill>
          </a:endParaRPr>
        </a:p>
      </dgm:t>
    </dgm:pt>
    <dgm:pt modelId="{5EFCAE0B-C64A-4A70-9116-230C679D472C}" type="parTrans" cxnId="{9BD150EE-FF54-4FAE-9B95-559B0302F650}">
      <dgm:prSet/>
      <dgm:spPr/>
      <dgm:t>
        <a:bodyPr/>
        <a:lstStyle/>
        <a:p>
          <a:endParaRPr lang="es-MX"/>
        </a:p>
      </dgm:t>
    </dgm:pt>
    <dgm:pt modelId="{629965D3-72DF-4CBD-A7A3-66D82F8D8FFA}" type="sibTrans" cxnId="{9BD150EE-FF54-4FAE-9B95-559B0302F650}">
      <dgm:prSet/>
      <dgm:spPr/>
      <dgm:t>
        <a:bodyPr/>
        <a:lstStyle/>
        <a:p>
          <a:endParaRPr lang="es-MX"/>
        </a:p>
      </dgm:t>
    </dgm:pt>
    <dgm:pt modelId="{CA774601-9110-4E53-B3EB-F1279E994B3E}">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Tamaulipas</a:t>
          </a:r>
          <a:endParaRPr lang="es-MX" sz="1500" dirty="0">
            <a:solidFill>
              <a:schemeClr val="bg1"/>
            </a:solidFill>
          </a:endParaRPr>
        </a:p>
      </dgm:t>
    </dgm:pt>
    <dgm:pt modelId="{DE3C6E34-D0BF-49B2-8D0A-AADC1F02A913}" type="parTrans" cxnId="{5D4ED35B-3D1A-4E0C-A57D-B01571382C2E}">
      <dgm:prSet/>
      <dgm:spPr/>
      <dgm:t>
        <a:bodyPr/>
        <a:lstStyle/>
        <a:p>
          <a:endParaRPr lang="es-MX"/>
        </a:p>
      </dgm:t>
    </dgm:pt>
    <dgm:pt modelId="{157CFFD9-F5C5-4538-8391-55153CD9AE56}" type="sibTrans" cxnId="{5D4ED35B-3D1A-4E0C-A57D-B01571382C2E}">
      <dgm:prSet/>
      <dgm:spPr/>
      <dgm:t>
        <a:bodyPr/>
        <a:lstStyle/>
        <a:p>
          <a:endParaRPr lang="es-MX"/>
        </a:p>
      </dgm:t>
    </dgm:pt>
    <dgm:pt modelId="{734214B1-FC31-4F6C-8351-4CFCD665FD5A}">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Veracruzana</a:t>
          </a:r>
          <a:endParaRPr lang="es-MX" sz="1500" dirty="0">
            <a:solidFill>
              <a:schemeClr val="bg1"/>
            </a:solidFill>
          </a:endParaRPr>
        </a:p>
      </dgm:t>
    </dgm:pt>
    <dgm:pt modelId="{8A5CF499-0DF0-4B7A-A4AF-AF45AE19EB6A}" type="parTrans" cxnId="{0CE4142D-B823-4CC0-8621-8208AC4AB70F}">
      <dgm:prSet/>
      <dgm:spPr/>
      <dgm:t>
        <a:bodyPr/>
        <a:lstStyle/>
        <a:p>
          <a:endParaRPr lang="es-MX"/>
        </a:p>
      </dgm:t>
    </dgm:pt>
    <dgm:pt modelId="{A93D61CB-9920-4C6F-90CC-256F7368F5E1}" type="sibTrans" cxnId="{0CE4142D-B823-4CC0-8621-8208AC4AB70F}">
      <dgm:prSet/>
      <dgm:spPr/>
      <dgm:t>
        <a:bodyPr/>
        <a:lstStyle/>
        <a:p>
          <a:endParaRPr lang="es-MX"/>
        </a:p>
      </dgm:t>
    </dgm:pt>
    <dgm:pt modelId="{6D48C7B3-765A-4558-B741-320359AB6A06}">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Tlaxcala</a:t>
          </a:r>
          <a:endParaRPr lang="es-MX" sz="1500" dirty="0">
            <a:solidFill>
              <a:schemeClr val="bg1"/>
            </a:solidFill>
          </a:endParaRPr>
        </a:p>
      </dgm:t>
    </dgm:pt>
    <dgm:pt modelId="{239E9B1D-0C5A-4959-A887-7D9587392114}" type="parTrans" cxnId="{48CC7151-6B1C-4681-A4D2-4AF365A56D6B}">
      <dgm:prSet/>
      <dgm:spPr/>
      <dgm:t>
        <a:bodyPr/>
        <a:lstStyle/>
        <a:p>
          <a:endParaRPr lang="es-MX"/>
        </a:p>
      </dgm:t>
    </dgm:pt>
    <dgm:pt modelId="{F57A23CC-4792-452B-B784-0D43F0A15A92}" type="sibTrans" cxnId="{48CC7151-6B1C-4681-A4D2-4AF365A56D6B}">
      <dgm:prSet/>
      <dgm:spPr/>
      <dgm:t>
        <a:bodyPr/>
        <a:lstStyle/>
        <a:p>
          <a:endParaRPr lang="es-MX"/>
        </a:p>
      </dgm:t>
    </dgm:pt>
    <dgm:pt modelId="{73181749-7B17-4ECA-A6E9-11FF5E3A6F7C}">
      <dgm:prSet phldrT="[Texto]" custT="1"/>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Yucatán</a:t>
          </a:r>
          <a:endParaRPr lang="es-MX" sz="1500" dirty="0">
            <a:solidFill>
              <a:schemeClr val="bg1"/>
            </a:solidFill>
          </a:endParaRPr>
        </a:p>
      </dgm:t>
    </dgm:pt>
    <dgm:pt modelId="{170F0FFD-59DF-4CF5-8C7C-B010B4E73019}" type="parTrans" cxnId="{38A740EE-4A63-456E-880A-87D041F6905E}">
      <dgm:prSet/>
      <dgm:spPr/>
      <dgm:t>
        <a:bodyPr/>
        <a:lstStyle/>
        <a:p>
          <a:endParaRPr lang="es-MX"/>
        </a:p>
      </dgm:t>
    </dgm:pt>
    <dgm:pt modelId="{AF1FA4B9-D251-4434-A4A6-0B422DA728AB}" type="sibTrans" cxnId="{38A740EE-4A63-456E-880A-87D041F6905E}">
      <dgm:prSet/>
      <dgm:spPr/>
      <dgm:t>
        <a:bodyPr/>
        <a:lstStyle/>
        <a:p>
          <a:endParaRPr lang="es-MX"/>
        </a:p>
      </dgm:t>
    </dgm:pt>
    <dgm:pt modelId="{D8611AE1-381A-496C-B917-1A6050022A16}">
      <dgm:prSet phldrT="[Texto]" custT="1"/>
      <dgm:spPr>
        <a:solidFill>
          <a:schemeClr val="accent1">
            <a:lumMod val="90000"/>
            <a:lumOff val="10000"/>
          </a:schemeClr>
        </a:solidFill>
      </dgm:spPr>
      <dgm:t>
        <a:bodyPr/>
        <a:lstStyle/>
        <a:p>
          <a:r>
            <a:rPr lang="es-MX" sz="1500" b="0" i="0" u="none" strike="noStrike" dirty="0" smtClean="0">
              <a:solidFill>
                <a:schemeClr val="bg1"/>
              </a:solidFill>
              <a:effectLst/>
              <a:latin typeface="Arial" panose="020B0604020202020204" pitchFamily="34" charset="0"/>
              <a:cs typeface="Arial" panose="020B0604020202020204" pitchFamily="34" charset="0"/>
            </a:rPr>
            <a:t>Universidad Autónoma de Zacatecas "Francisco García Salinas"</a:t>
          </a:r>
          <a:endParaRPr lang="es-MX" sz="1500" dirty="0">
            <a:solidFill>
              <a:schemeClr val="bg1"/>
            </a:solidFill>
          </a:endParaRPr>
        </a:p>
      </dgm:t>
    </dgm:pt>
    <dgm:pt modelId="{17580B67-959B-44FB-AC21-8135331FE6AD}" type="parTrans" cxnId="{68B80105-D852-4BA9-A26E-488A55E4313A}">
      <dgm:prSet/>
      <dgm:spPr/>
      <dgm:t>
        <a:bodyPr/>
        <a:lstStyle/>
        <a:p>
          <a:endParaRPr lang="es-MX"/>
        </a:p>
      </dgm:t>
    </dgm:pt>
    <dgm:pt modelId="{C312D623-5273-4E6D-BB0F-364F95A50AB0}" type="sibTrans" cxnId="{68B80105-D852-4BA9-A26E-488A55E4313A}">
      <dgm:prSet/>
      <dgm:spPr/>
      <dgm:t>
        <a:bodyPr/>
        <a:lstStyle/>
        <a:p>
          <a:endParaRPr lang="es-MX"/>
        </a:p>
      </dgm:t>
    </dgm:pt>
    <dgm:pt modelId="{B79EBDF4-344D-4589-A683-1C5C3CCB90E9}" type="pres">
      <dgm:prSet presAssocID="{A14D5851-708D-4065-9712-E3582FB34FA8}" presName="linear" presStyleCnt="0">
        <dgm:presLayoutVars>
          <dgm:animLvl val="lvl"/>
          <dgm:resizeHandles val="exact"/>
        </dgm:presLayoutVars>
      </dgm:prSet>
      <dgm:spPr/>
      <dgm:t>
        <a:bodyPr/>
        <a:lstStyle/>
        <a:p>
          <a:endParaRPr lang="es-MX"/>
        </a:p>
      </dgm:t>
    </dgm:pt>
    <dgm:pt modelId="{701BA620-0B51-43D5-8E64-895F6FE8F7A1}" type="pres">
      <dgm:prSet presAssocID="{5630A3D4-1AC5-4A7E-83D8-FF548F6F1403}" presName="parentText" presStyleLbl="node1" presStyleIdx="0" presStyleCnt="7" custScaleX="79724" custScaleY="39438">
        <dgm:presLayoutVars>
          <dgm:chMax val="0"/>
          <dgm:bulletEnabled val="1"/>
        </dgm:presLayoutVars>
      </dgm:prSet>
      <dgm:spPr/>
      <dgm:t>
        <a:bodyPr/>
        <a:lstStyle/>
        <a:p>
          <a:endParaRPr lang="es-MX"/>
        </a:p>
      </dgm:t>
    </dgm:pt>
    <dgm:pt modelId="{5B5948E0-5AF0-4058-BC6D-26205A1BD700}" type="pres">
      <dgm:prSet presAssocID="{E3F9BDC3-66B4-46E0-9F56-2D6B4E9E8318}" presName="spacer" presStyleCnt="0"/>
      <dgm:spPr/>
    </dgm:pt>
    <dgm:pt modelId="{58B95AD9-8F01-46EC-99D3-EC644F42EE9E}" type="pres">
      <dgm:prSet presAssocID="{9BF125CF-FF9C-40CC-A16E-43233B6DA9A2}" presName="parentText" presStyleLbl="node1" presStyleIdx="1" presStyleCnt="7" custScaleX="79724" custScaleY="39438">
        <dgm:presLayoutVars>
          <dgm:chMax val="0"/>
          <dgm:bulletEnabled val="1"/>
        </dgm:presLayoutVars>
      </dgm:prSet>
      <dgm:spPr/>
      <dgm:t>
        <a:bodyPr/>
        <a:lstStyle/>
        <a:p>
          <a:endParaRPr lang="es-MX"/>
        </a:p>
      </dgm:t>
    </dgm:pt>
    <dgm:pt modelId="{64792E63-D029-47BF-ABD4-33062E575982}" type="pres">
      <dgm:prSet presAssocID="{629965D3-72DF-4CBD-A7A3-66D82F8D8FFA}" presName="spacer" presStyleCnt="0"/>
      <dgm:spPr/>
    </dgm:pt>
    <dgm:pt modelId="{3200C767-59AE-4CFE-8FE4-B795FFCE4284}" type="pres">
      <dgm:prSet presAssocID="{CA774601-9110-4E53-B3EB-F1279E994B3E}" presName="parentText" presStyleLbl="node1" presStyleIdx="2" presStyleCnt="7" custScaleX="79724" custScaleY="39438">
        <dgm:presLayoutVars>
          <dgm:chMax val="0"/>
          <dgm:bulletEnabled val="1"/>
        </dgm:presLayoutVars>
      </dgm:prSet>
      <dgm:spPr/>
      <dgm:t>
        <a:bodyPr/>
        <a:lstStyle/>
        <a:p>
          <a:endParaRPr lang="es-MX"/>
        </a:p>
      </dgm:t>
    </dgm:pt>
    <dgm:pt modelId="{CE4E36C3-A0DC-4589-8D76-5DE6C82FD0DB}" type="pres">
      <dgm:prSet presAssocID="{157CFFD9-F5C5-4538-8391-55153CD9AE56}" presName="spacer" presStyleCnt="0"/>
      <dgm:spPr/>
    </dgm:pt>
    <dgm:pt modelId="{A553D9D4-41D0-41DD-AF41-366E53E35696}" type="pres">
      <dgm:prSet presAssocID="{6D48C7B3-765A-4558-B741-320359AB6A06}" presName="parentText" presStyleLbl="node1" presStyleIdx="3" presStyleCnt="7" custScaleX="79724" custScaleY="39438">
        <dgm:presLayoutVars>
          <dgm:chMax val="0"/>
          <dgm:bulletEnabled val="1"/>
        </dgm:presLayoutVars>
      </dgm:prSet>
      <dgm:spPr/>
      <dgm:t>
        <a:bodyPr/>
        <a:lstStyle/>
        <a:p>
          <a:endParaRPr lang="es-MX"/>
        </a:p>
      </dgm:t>
    </dgm:pt>
    <dgm:pt modelId="{51B48B2F-9DF4-462C-8FD4-CA5F22D526F5}" type="pres">
      <dgm:prSet presAssocID="{F57A23CC-4792-452B-B784-0D43F0A15A92}" presName="spacer" presStyleCnt="0"/>
      <dgm:spPr/>
    </dgm:pt>
    <dgm:pt modelId="{0A4A6CAF-0E45-483B-A154-3039E3D65627}" type="pres">
      <dgm:prSet presAssocID="{734214B1-FC31-4F6C-8351-4CFCD665FD5A}" presName="parentText" presStyleLbl="node1" presStyleIdx="4" presStyleCnt="7" custScaleX="79724" custScaleY="39438">
        <dgm:presLayoutVars>
          <dgm:chMax val="0"/>
          <dgm:bulletEnabled val="1"/>
        </dgm:presLayoutVars>
      </dgm:prSet>
      <dgm:spPr/>
      <dgm:t>
        <a:bodyPr/>
        <a:lstStyle/>
        <a:p>
          <a:endParaRPr lang="es-MX"/>
        </a:p>
      </dgm:t>
    </dgm:pt>
    <dgm:pt modelId="{292BA8FE-B122-4FDD-B441-17D2FEE68626}" type="pres">
      <dgm:prSet presAssocID="{A93D61CB-9920-4C6F-90CC-256F7368F5E1}" presName="spacer" presStyleCnt="0"/>
      <dgm:spPr/>
    </dgm:pt>
    <dgm:pt modelId="{887A451C-9F5F-45D1-83EA-591C48D89DDE}" type="pres">
      <dgm:prSet presAssocID="{73181749-7B17-4ECA-A6E9-11FF5E3A6F7C}" presName="parentText" presStyleLbl="node1" presStyleIdx="5" presStyleCnt="7" custScaleX="79724" custScaleY="39438">
        <dgm:presLayoutVars>
          <dgm:chMax val="0"/>
          <dgm:bulletEnabled val="1"/>
        </dgm:presLayoutVars>
      </dgm:prSet>
      <dgm:spPr/>
      <dgm:t>
        <a:bodyPr/>
        <a:lstStyle/>
        <a:p>
          <a:endParaRPr lang="es-MX"/>
        </a:p>
      </dgm:t>
    </dgm:pt>
    <dgm:pt modelId="{A88859AD-59D3-4832-8DAB-EF0EE5C6E494}" type="pres">
      <dgm:prSet presAssocID="{AF1FA4B9-D251-4434-A4A6-0B422DA728AB}" presName="spacer" presStyleCnt="0"/>
      <dgm:spPr/>
    </dgm:pt>
    <dgm:pt modelId="{3EBAC291-0022-4B8A-95CB-B2402ACD424B}" type="pres">
      <dgm:prSet presAssocID="{D8611AE1-381A-496C-B917-1A6050022A16}" presName="parentText" presStyleLbl="node1" presStyleIdx="6" presStyleCnt="7" custScaleX="79724" custScaleY="39438">
        <dgm:presLayoutVars>
          <dgm:chMax val="0"/>
          <dgm:bulletEnabled val="1"/>
        </dgm:presLayoutVars>
      </dgm:prSet>
      <dgm:spPr/>
      <dgm:t>
        <a:bodyPr/>
        <a:lstStyle/>
        <a:p>
          <a:endParaRPr lang="es-MX"/>
        </a:p>
      </dgm:t>
    </dgm:pt>
  </dgm:ptLst>
  <dgm:cxnLst>
    <dgm:cxn modelId="{13B91288-9E93-4465-98A9-96626261B307}" type="presOf" srcId="{D8611AE1-381A-496C-B917-1A6050022A16}" destId="{3EBAC291-0022-4B8A-95CB-B2402ACD424B}" srcOrd="0" destOrd="0" presId="urn:microsoft.com/office/officeart/2005/8/layout/vList2"/>
    <dgm:cxn modelId="{7BDACF8F-C5EB-48CA-A014-24E932B640AD}" type="presOf" srcId="{734214B1-FC31-4F6C-8351-4CFCD665FD5A}" destId="{0A4A6CAF-0E45-483B-A154-3039E3D65627}" srcOrd="0" destOrd="0" presId="urn:microsoft.com/office/officeart/2005/8/layout/vList2"/>
    <dgm:cxn modelId="{0CE4142D-B823-4CC0-8621-8208AC4AB70F}" srcId="{A14D5851-708D-4065-9712-E3582FB34FA8}" destId="{734214B1-FC31-4F6C-8351-4CFCD665FD5A}" srcOrd="4" destOrd="0" parTransId="{8A5CF499-0DF0-4B7A-A4AF-AF45AE19EB6A}" sibTransId="{A93D61CB-9920-4C6F-90CC-256F7368F5E1}"/>
    <dgm:cxn modelId="{AF185799-BD40-46FE-B15F-305F7D6915D1}" type="presOf" srcId="{9BF125CF-FF9C-40CC-A16E-43233B6DA9A2}" destId="{58B95AD9-8F01-46EC-99D3-EC644F42EE9E}" srcOrd="0" destOrd="0" presId="urn:microsoft.com/office/officeart/2005/8/layout/vList2"/>
    <dgm:cxn modelId="{48CC7151-6B1C-4681-A4D2-4AF365A56D6B}" srcId="{A14D5851-708D-4065-9712-E3582FB34FA8}" destId="{6D48C7B3-765A-4558-B741-320359AB6A06}" srcOrd="3" destOrd="0" parTransId="{239E9B1D-0C5A-4959-A887-7D9587392114}" sibTransId="{F57A23CC-4792-452B-B784-0D43F0A15A92}"/>
    <dgm:cxn modelId="{5D4ED35B-3D1A-4E0C-A57D-B01571382C2E}" srcId="{A14D5851-708D-4065-9712-E3582FB34FA8}" destId="{CA774601-9110-4E53-B3EB-F1279E994B3E}" srcOrd="2" destOrd="0" parTransId="{DE3C6E34-D0BF-49B2-8D0A-AADC1F02A913}" sibTransId="{157CFFD9-F5C5-4538-8391-55153CD9AE56}"/>
    <dgm:cxn modelId="{5D58AE41-B5F0-4CDE-B34D-2FA214CB0091}" srcId="{A14D5851-708D-4065-9712-E3582FB34FA8}" destId="{5630A3D4-1AC5-4A7E-83D8-FF548F6F1403}" srcOrd="0" destOrd="0" parTransId="{58916B10-9899-4200-96FE-D121A59B73A4}" sibTransId="{E3F9BDC3-66B4-46E0-9F56-2D6B4E9E8318}"/>
    <dgm:cxn modelId="{C2856727-DA12-44E0-A2DE-830F83668F69}" type="presOf" srcId="{A14D5851-708D-4065-9712-E3582FB34FA8}" destId="{B79EBDF4-344D-4589-A683-1C5C3CCB90E9}" srcOrd="0" destOrd="0" presId="urn:microsoft.com/office/officeart/2005/8/layout/vList2"/>
    <dgm:cxn modelId="{9BD150EE-FF54-4FAE-9B95-559B0302F650}" srcId="{A14D5851-708D-4065-9712-E3582FB34FA8}" destId="{9BF125CF-FF9C-40CC-A16E-43233B6DA9A2}" srcOrd="1" destOrd="0" parTransId="{5EFCAE0B-C64A-4A70-9116-230C679D472C}" sibTransId="{629965D3-72DF-4CBD-A7A3-66D82F8D8FFA}"/>
    <dgm:cxn modelId="{7E94BBF9-F65D-4E57-8466-D491435397A7}" type="presOf" srcId="{CA774601-9110-4E53-B3EB-F1279E994B3E}" destId="{3200C767-59AE-4CFE-8FE4-B795FFCE4284}" srcOrd="0" destOrd="0" presId="urn:microsoft.com/office/officeart/2005/8/layout/vList2"/>
    <dgm:cxn modelId="{1D551B0E-FE0F-444F-A4D8-1CA94DBC74FE}" type="presOf" srcId="{6D48C7B3-765A-4558-B741-320359AB6A06}" destId="{A553D9D4-41D0-41DD-AF41-366E53E35696}" srcOrd="0" destOrd="0" presId="urn:microsoft.com/office/officeart/2005/8/layout/vList2"/>
    <dgm:cxn modelId="{38A740EE-4A63-456E-880A-87D041F6905E}" srcId="{A14D5851-708D-4065-9712-E3582FB34FA8}" destId="{73181749-7B17-4ECA-A6E9-11FF5E3A6F7C}" srcOrd="5" destOrd="0" parTransId="{170F0FFD-59DF-4CF5-8C7C-B010B4E73019}" sibTransId="{AF1FA4B9-D251-4434-A4A6-0B422DA728AB}"/>
    <dgm:cxn modelId="{442F3A4C-864E-4F10-ACD5-9CBFE11F1561}" type="presOf" srcId="{5630A3D4-1AC5-4A7E-83D8-FF548F6F1403}" destId="{701BA620-0B51-43D5-8E64-895F6FE8F7A1}" srcOrd="0" destOrd="0" presId="urn:microsoft.com/office/officeart/2005/8/layout/vList2"/>
    <dgm:cxn modelId="{F19FA6EF-A765-4CE9-B2D5-BD7B5A4081C5}" type="presOf" srcId="{73181749-7B17-4ECA-A6E9-11FF5E3A6F7C}" destId="{887A451C-9F5F-45D1-83EA-591C48D89DDE}" srcOrd="0" destOrd="0" presId="urn:microsoft.com/office/officeart/2005/8/layout/vList2"/>
    <dgm:cxn modelId="{68B80105-D852-4BA9-A26E-488A55E4313A}" srcId="{A14D5851-708D-4065-9712-E3582FB34FA8}" destId="{D8611AE1-381A-496C-B917-1A6050022A16}" srcOrd="6" destOrd="0" parTransId="{17580B67-959B-44FB-AC21-8135331FE6AD}" sibTransId="{C312D623-5273-4E6D-BB0F-364F95A50AB0}"/>
    <dgm:cxn modelId="{7B4B3227-0667-4550-8BA3-CDFE817CCE8F}" type="presParOf" srcId="{B79EBDF4-344D-4589-A683-1C5C3CCB90E9}" destId="{701BA620-0B51-43D5-8E64-895F6FE8F7A1}" srcOrd="0" destOrd="0" presId="urn:microsoft.com/office/officeart/2005/8/layout/vList2"/>
    <dgm:cxn modelId="{FD8A40D0-6914-42E6-878C-38229DF0A6ED}" type="presParOf" srcId="{B79EBDF4-344D-4589-A683-1C5C3CCB90E9}" destId="{5B5948E0-5AF0-4058-BC6D-26205A1BD700}" srcOrd="1" destOrd="0" presId="urn:microsoft.com/office/officeart/2005/8/layout/vList2"/>
    <dgm:cxn modelId="{D8968356-3D55-4EBD-AF67-8CFCC72160C5}" type="presParOf" srcId="{B79EBDF4-344D-4589-A683-1C5C3CCB90E9}" destId="{58B95AD9-8F01-46EC-99D3-EC644F42EE9E}" srcOrd="2" destOrd="0" presId="urn:microsoft.com/office/officeart/2005/8/layout/vList2"/>
    <dgm:cxn modelId="{1E11929B-DF8E-4E75-B477-A67BC1FBB231}" type="presParOf" srcId="{B79EBDF4-344D-4589-A683-1C5C3CCB90E9}" destId="{64792E63-D029-47BF-ABD4-33062E575982}" srcOrd="3" destOrd="0" presId="urn:microsoft.com/office/officeart/2005/8/layout/vList2"/>
    <dgm:cxn modelId="{CF15BE7B-CD33-464A-BF99-4CEDA75DBF59}" type="presParOf" srcId="{B79EBDF4-344D-4589-A683-1C5C3CCB90E9}" destId="{3200C767-59AE-4CFE-8FE4-B795FFCE4284}" srcOrd="4" destOrd="0" presId="urn:microsoft.com/office/officeart/2005/8/layout/vList2"/>
    <dgm:cxn modelId="{EEF372DE-8F42-4481-A354-B97F807C8324}" type="presParOf" srcId="{B79EBDF4-344D-4589-A683-1C5C3CCB90E9}" destId="{CE4E36C3-A0DC-4589-8D76-5DE6C82FD0DB}" srcOrd="5" destOrd="0" presId="urn:microsoft.com/office/officeart/2005/8/layout/vList2"/>
    <dgm:cxn modelId="{4134249F-E074-4AE7-97D9-151F9E497441}" type="presParOf" srcId="{B79EBDF4-344D-4589-A683-1C5C3CCB90E9}" destId="{A553D9D4-41D0-41DD-AF41-366E53E35696}" srcOrd="6" destOrd="0" presId="urn:microsoft.com/office/officeart/2005/8/layout/vList2"/>
    <dgm:cxn modelId="{A90F9825-14F4-457C-B795-0FE85D1E4E0D}" type="presParOf" srcId="{B79EBDF4-344D-4589-A683-1C5C3CCB90E9}" destId="{51B48B2F-9DF4-462C-8FD4-CA5F22D526F5}" srcOrd="7" destOrd="0" presId="urn:microsoft.com/office/officeart/2005/8/layout/vList2"/>
    <dgm:cxn modelId="{E028AFDA-5C45-4668-91CF-8F0F164B40B3}" type="presParOf" srcId="{B79EBDF4-344D-4589-A683-1C5C3CCB90E9}" destId="{0A4A6CAF-0E45-483B-A154-3039E3D65627}" srcOrd="8" destOrd="0" presId="urn:microsoft.com/office/officeart/2005/8/layout/vList2"/>
    <dgm:cxn modelId="{08B0F9E9-459D-40A5-BDE0-4AE30987DDE4}" type="presParOf" srcId="{B79EBDF4-344D-4589-A683-1C5C3CCB90E9}" destId="{292BA8FE-B122-4FDD-B441-17D2FEE68626}" srcOrd="9" destOrd="0" presId="urn:microsoft.com/office/officeart/2005/8/layout/vList2"/>
    <dgm:cxn modelId="{F89FCF85-EF66-4B61-A3FC-47E654BA8381}" type="presParOf" srcId="{B79EBDF4-344D-4589-A683-1C5C3CCB90E9}" destId="{887A451C-9F5F-45D1-83EA-591C48D89DDE}" srcOrd="10" destOrd="0" presId="urn:microsoft.com/office/officeart/2005/8/layout/vList2"/>
    <dgm:cxn modelId="{45C50CEF-17B3-4F57-8D81-17D682DC0F4A}" type="presParOf" srcId="{B79EBDF4-344D-4589-A683-1C5C3CCB90E9}" destId="{A88859AD-59D3-4832-8DAB-EF0EE5C6E494}" srcOrd="11" destOrd="0" presId="urn:microsoft.com/office/officeart/2005/8/layout/vList2"/>
    <dgm:cxn modelId="{5B60AEC7-7792-4848-8113-6751DE86C29E}" type="presParOf" srcId="{B79EBDF4-344D-4589-A683-1C5C3CCB90E9}" destId="{3EBAC291-0022-4B8A-95CB-B2402ACD424B}" srcOrd="1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A66EA-A65E-42A9-9815-C2FDFAA70320}" type="doc">
      <dgm:prSet loTypeId="urn:microsoft.com/office/officeart/2005/8/layout/hList6" loCatId="list" qsTypeId="urn:microsoft.com/office/officeart/2005/8/quickstyle/3d3" qsCatId="3D" csTypeId="urn:microsoft.com/office/officeart/2005/8/colors/accent1_2" csCatId="accent1" phldr="1"/>
      <dgm:spPr/>
      <dgm:t>
        <a:bodyPr/>
        <a:lstStyle/>
        <a:p>
          <a:endParaRPr lang="es-ES"/>
        </a:p>
      </dgm:t>
    </dgm:pt>
    <dgm:pt modelId="{BB3CA4EF-9C93-44B6-B8E9-58846D9C5D77}">
      <dgm:prSet phldrT="[Texto]" custT="1"/>
      <dgm:spPr/>
      <dgm:t>
        <a:bodyPr/>
        <a:lstStyle/>
        <a:p>
          <a:r>
            <a:rPr lang="es-ES" sz="1600" dirty="0" smtClean="0"/>
            <a:t>Problemas financieros de las Universidades</a:t>
          </a:r>
          <a:endParaRPr lang="es-ES" sz="1600" dirty="0"/>
        </a:p>
      </dgm:t>
    </dgm:pt>
    <dgm:pt modelId="{88D30F6D-EE97-46C3-BC22-7C3B13C7526E}" type="parTrans" cxnId="{5C89A0BD-84A4-4282-A5A7-E3137E8FC9A4}">
      <dgm:prSet/>
      <dgm:spPr/>
      <dgm:t>
        <a:bodyPr/>
        <a:lstStyle/>
        <a:p>
          <a:endParaRPr lang="es-ES"/>
        </a:p>
      </dgm:t>
    </dgm:pt>
    <dgm:pt modelId="{43009710-F3AC-4A05-A3FD-A25D1785A93C}" type="sibTrans" cxnId="{5C89A0BD-84A4-4282-A5A7-E3137E8FC9A4}">
      <dgm:prSet/>
      <dgm:spPr/>
      <dgm:t>
        <a:bodyPr/>
        <a:lstStyle/>
        <a:p>
          <a:endParaRPr lang="es-ES"/>
        </a:p>
      </dgm:t>
    </dgm:pt>
    <dgm:pt modelId="{7E6F2B8D-A242-4F80-82FF-0128BB6063A0}">
      <dgm:prSet phldrT="[Texto]"/>
      <dgm:spPr/>
      <dgm:t>
        <a:bodyPr/>
        <a:lstStyle/>
        <a:p>
          <a:r>
            <a:rPr lang="es-ES" dirty="0" smtClean="0"/>
            <a:t>Incremento de la demanda de educación superior</a:t>
          </a:r>
          <a:endParaRPr lang="es-ES" dirty="0"/>
        </a:p>
      </dgm:t>
    </dgm:pt>
    <dgm:pt modelId="{240D994D-2055-48A3-81E6-49BDF5CA14DE}" type="parTrans" cxnId="{9B39EDB1-1F20-4B47-9869-0786544C946E}">
      <dgm:prSet/>
      <dgm:spPr/>
      <dgm:t>
        <a:bodyPr/>
        <a:lstStyle/>
        <a:p>
          <a:endParaRPr lang="es-ES"/>
        </a:p>
      </dgm:t>
    </dgm:pt>
    <dgm:pt modelId="{62899A3E-C825-4668-83F9-F2D9F01BD235}" type="sibTrans" cxnId="{9B39EDB1-1F20-4B47-9869-0786544C946E}">
      <dgm:prSet/>
      <dgm:spPr/>
      <dgm:t>
        <a:bodyPr/>
        <a:lstStyle/>
        <a:p>
          <a:endParaRPr lang="es-ES"/>
        </a:p>
      </dgm:t>
    </dgm:pt>
    <dgm:pt modelId="{1CB1DF25-49F8-491E-A6DB-C24FFEF66EBC}">
      <dgm:prSet phldrT="[Texto]"/>
      <dgm:spPr/>
      <dgm:t>
        <a:bodyPr/>
        <a:lstStyle/>
        <a:p>
          <a:r>
            <a:rPr lang="es-ES" dirty="0" smtClean="0"/>
            <a:t>Recursos limitados</a:t>
          </a:r>
          <a:endParaRPr lang="es-ES" dirty="0"/>
        </a:p>
      </dgm:t>
    </dgm:pt>
    <dgm:pt modelId="{173F6BA3-E163-4254-8E86-7E5CA3403D1B}" type="parTrans" cxnId="{6D511C50-B7E5-4FFB-9BD9-5F521D0B6F28}">
      <dgm:prSet/>
      <dgm:spPr/>
      <dgm:t>
        <a:bodyPr/>
        <a:lstStyle/>
        <a:p>
          <a:endParaRPr lang="es-ES"/>
        </a:p>
      </dgm:t>
    </dgm:pt>
    <dgm:pt modelId="{F9EAF109-C774-4BE8-A512-DB278D084F91}" type="sibTrans" cxnId="{6D511C50-B7E5-4FFB-9BD9-5F521D0B6F28}">
      <dgm:prSet/>
      <dgm:spPr/>
      <dgm:t>
        <a:bodyPr/>
        <a:lstStyle/>
        <a:p>
          <a:endParaRPr lang="es-ES"/>
        </a:p>
      </dgm:t>
    </dgm:pt>
    <dgm:pt modelId="{7D9085C9-3C5B-4266-8CD2-C67A365F9BDD}">
      <dgm:prSet phldrT="[Texto]"/>
      <dgm:spPr/>
      <dgm:t>
        <a:bodyPr/>
        <a:lstStyle/>
        <a:p>
          <a:r>
            <a:rPr lang="es-ES" dirty="0" smtClean="0"/>
            <a:t>Existencia de áreas de mejora en la gestión de los recursos</a:t>
          </a:r>
          <a:endParaRPr lang="es-ES" dirty="0"/>
        </a:p>
      </dgm:t>
    </dgm:pt>
    <dgm:pt modelId="{830071E6-62B1-4299-B4D8-706FC961D1FC}" type="parTrans" cxnId="{B8877456-DD6E-436E-A646-91AE54D9AF6D}">
      <dgm:prSet/>
      <dgm:spPr/>
      <dgm:t>
        <a:bodyPr/>
        <a:lstStyle/>
        <a:p>
          <a:endParaRPr lang="es-ES"/>
        </a:p>
      </dgm:t>
    </dgm:pt>
    <dgm:pt modelId="{423FF274-9245-4952-BF6A-2CB00B09CB60}" type="sibTrans" cxnId="{B8877456-DD6E-436E-A646-91AE54D9AF6D}">
      <dgm:prSet/>
      <dgm:spPr/>
      <dgm:t>
        <a:bodyPr/>
        <a:lstStyle/>
        <a:p>
          <a:endParaRPr lang="es-ES"/>
        </a:p>
      </dgm:t>
    </dgm:pt>
    <dgm:pt modelId="{D68A3FD0-1B46-4C72-9972-AEEC13756C82}">
      <dgm:prSet phldrT="[Texto]"/>
      <dgm:spPr/>
      <dgm:t>
        <a:bodyPr/>
        <a:lstStyle/>
        <a:p>
          <a:r>
            <a:rPr lang="es-ES" dirty="0" smtClean="0"/>
            <a:t>Confianza social en las Universidades</a:t>
          </a:r>
          <a:endParaRPr lang="es-ES" dirty="0"/>
        </a:p>
      </dgm:t>
    </dgm:pt>
    <dgm:pt modelId="{69CFFEB3-E6C5-4D3B-9D15-C8682C805CF6}" type="parTrans" cxnId="{74C6377A-FC3C-4D8E-BAEE-84D5349EA800}">
      <dgm:prSet/>
      <dgm:spPr/>
      <dgm:t>
        <a:bodyPr/>
        <a:lstStyle/>
        <a:p>
          <a:endParaRPr lang="es-ES"/>
        </a:p>
      </dgm:t>
    </dgm:pt>
    <dgm:pt modelId="{FB2DCD40-B1DB-41D2-A0BB-0378572245EB}" type="sibTrans" cxnId="{74C6377A-FC3C-4D8E-BAEE-84D5349EA800}">
      <dgm:prSet/>
      <dgm:spPr/>
      <dgm:t>
        <a:bodyPr/>
        <a:lstStyle/>
        <a:p>
          <a:endParaRPr lang="es-ES"/>
        </a:p>
      </dgm:t>
    </dgm:pt>
    <dgm:pt modelId="{10B9095A-39C0-479F-BF38-7EC0A429FE22}" type="pres">
      <dgm:prSet presAssocID="{609A66EA-A65E-42A9-9815-C2FDFAA70320}" presName="Name0" presStyleCnt="0">
        <dgm:presLayoutVars>
          <dgm:dir/>
          <dgm:resizeHandles val="exact"/>
        </dgm:presLayoutVars>
      </dgm:prSet>
      <dgm:spPr/>
      <dgm:t>
        <a:bodyPr/>
        <a:lstStyle/>
        <a:p>
          <a:endParaRPr lang="es-ES"/>
        </a:p>
      </dgm:t>
    </dgm:pt>
    <dgm:pt modelId="{DE49B957-60A0-4C2B-964B-6A615F19A685}" type="pres">
      <dgm:prSet presAssocID="{BB3CA4EF-9C93-44B6-B8E9-58846D9C5D77}" presName="node" presStyleLbl="node1" presStyleIdx="0" presStyleCnt="5" custScaleX="102964">
        <dgm:presLayoutVars>
          <dgm:bulletEnabled val="1"/>
        </dgm:presLayoutVars>
      </dgm:prSet>
      <dgm:spPr/>
      <dgm:t>
        <a:bodyPr/>
        <a:lstStyle/>
        <a:p>
          <a:endParaRPr lang="es-ES"/>
        </a:p>
      </dgm:t>
    </dgm:pt>
    <dgm:pt modelId="{017B807F-7EE9-45D5-8E76-30949CB0DDDB}" type="pres">
      <dgm:prSet presAssocID="{43009710-F3AC-4A05-A3FD-A25D1785A93C}" presName="sibTrans" presStyleCnt="0"/>
      <dgm:spPr/>
    </dgm:pt>
    <dgm:pt modelId="{EF333E8E-CA3C-4E1B-9386-A6522A56137C}" type="pres">
      <dgm:prSet presAssocID="{7E6F2B8D-A242-4F80-82FF-0128BB6063A0}" presName="node" presStyleLbl="node1" presStyleIdx="1" presStyleCnt="5">
        <dgm:presLayoutVars>
          <dgm:bulletEnabled val="1"/>
        </dgm:presLayoutVars>
      </dgm:prSet>
      <dgm:spPr/>
      <dgm:t>
        <a:bodyPr/>
        <a:lstStyle/>
        <a:p>
          <a:endParaRPr lang="es-ES"/>
        </a:p>
      </dgm:t>
    </dgm:pt>
    <dgm:pt modelId="{B2A81C7B-3458-400E-9FF2-9C99666192A0}" type="pres">
      <dgm:prSet presAssocID="{62899A3E-C825-4668-83F9-F2D9F01BD235}" presName="sibTrans" presStyleCnt="0"/>
      <dgm:spPr/>
    </dgm:pt>
    <dgm:pt modelId="{C5DEE921-513D-4EF8-9BA4-3A3C47F612D5}" type="pres">
      <dgm:prSet presAssocID="{1CB1DF25-49F8-491E-A6DB-C24FFEF66EBC}" presName="node" presStyleLbl="node1" presStyleIdx="2" presStyleCnt="5">
        <dgm:presLayoutVars>
          <dgm:bulletEnabled val="1"/>
        </dgm:presLayoutVars>
      </dgm:prSet>
      <dgm:spPr/>
      <dgm:t>
        <a:bodyPr/>
        <a:lstStyle/>
        <a:p>
          <a:endParaRPr lang="es-ES"/>
        </a:p>
      </dgm:t>
    </dgm:pt>
    <dgm:pt modelId="{05066B25-1EE1-4C40-9A06-8CC134F74703}" type="pres">
      <dgm:prSet presAssocID="{F9EAF109-C774-4BE8-A512-DB278D084F91}" presName="sibTrans" presStyleCnt="0"/>
      <dgm:spPr/>
    </dgm:pt>
    <dgm:pt modelId="{7D32B086-78A2-4190-BE64-D7EE646C21D7}" type="pres">
      <dgm:prSet presAssocID="{7D9085C9-3C5B-4266-8CD2-C67A365F9BDD}" presName="node" presStyleLbl="node1" presStyleIdx="3" presStyleCnt="5">
        <dgm:presLayoutVars>
          <dgm:bulletEnabled val="1"/>
        </dgm:presLayoutVars>
      </dgm:prSet>
      <dgm:spPr/>
      <dgm:t>
        <a:bodyPr/>
        <a:lstStyle/>
        <a:p>
          <a:endParaRPr lang="es-ES"/>
        </a:p>
      </dgm:t>
    </dgm:pt>
    <dgm:pt modelId="{DC7E1865-6D05-4C81-8E66-18C39DDD489A}" type="pres">
      <dgm:prSet presAssocID="{423FF274-9245-4952-BF6A-2CB00B09CB60}" presName="sibTrans" presStyleCnt="0"/>
      <dgm:spPr/>
    </dgm:pt>
    <dgm:pt modelId="{3794B53D-4922-40CB-8E09-A50F04421637}" type="pres">
      <dgm:prSet presAssocID="{D68A3FD0-1B46-4C72-9972-AEEC13756C82}" presName="node" presStyleLbl="node1" presStyleIdx="4" presStyleCnt="5">
        <dgm:presLayoutVars>
          <dgm:bulletEnabled val="1"/>
        </dgm:presLayoutVars>
      </dgm:prSet>
      <dgm:spPr/>
      <dgm:t>
        <a:bodyPr/>
        <a:lstStyle/>
        <a:p>
          <a:endParaRPr lang="es-ES"/>
        </a:p>
      </dgm:t>
    </dgm:pt>
  </dgm:ptLst>
  <dgm:cxnLst>
    <dgm:cxn modelId="{74C6377A-FC3C-4D8E-BAEE-84D5349EA800}" srcId="{609A66EA-A65E-42A9-9815-C2FDFAA70320}" destId="{D68A3FD0-1B46-4C72-9972-AEEC13756C82}" srcOrd="4" destOrd="0" parTransId="{69CFFEB3-E6C5-4D3B-9D15-C8682C805CF6}" sibTransId="{FB2DCD40-B1DB-41D2-A0BB-0378572245EB}"/>
    <dgm:cxn modelId="{44D0DBF8-F66D-46B4-BA68-E4095ED0E762}" type="presOf" srcId="{7E6F2B8D-A242-4F80-82FF-0128BB6063A0}" destId="{EF333E8E-CA3C-4E1B-9386-A6522A56137C}" srcOrd="0" destOrd="0" presId="urn:microsoft.com/office/officeart/2005/8/layout/hList6"/>
    <dgm:cxn modelId="{9B39EDB1-1F20-4B47-9869-0786544C946E}" srcId="{609A66EA-A65E-42A9-9815-C2FDFAA70320}" destId="{7E6F2B8D-A242-4F80-82FF-0128BB6063A0}" srcOrd="1" destOrd="0" parTransId="{240D994D-2055-48A3-81E6-49BDF5CA14DE}" sibTransId="{62899A3E-C825-4668-83F9-F2D9F01BD235}"/>
    <dgm:cxn modelId="{5C89A0BD-84A4-4282-A5A7-E3137E8FC9A4}" srcId="{609A66EA-A65E-42A9-9815-C2FDFAA70320}" destId="{BB3CA4EF-9C93-44B6-B8E9-58846D9C5D77}" srcOrd="0" destOrd="0" parTransId="{88D30F6D-EE97-46C3-BC22-7C3B13C7526E}" sibTransId="{43009710-F3AC-4A05-A3FD-A25D1785A93C}"/>
    <dgm:cxn modelId="{8DCF24BE-2D71-4EB8-B4B8-5C6A9B14B12B}" type="presOf" srcId="{609A66EA-A65E-42A9-9815-C2FDFAA70320}" destId="{10B9095A-39C0-479F-BF38-7EC0A429FE22}" srcOrd="0" destOrd="0" presId="urn:microsoft.com/office/officeart/2005/8/layout/hList6"/>
    <dgm:cxn modelId="{5842766B-E453-4E5A-A4B1-19150DE934A9}" type="presOf" srcId="{BB3CA4EF-9C93-44B6-B8E9-58846D9C5D77}" destId="{DE49B957-60A0-4C2B-964B-6A615F19A685}" srcOrd="0" destOrd="0" presId="urn:microsoft.com/office/officeart/2005/8/layout/hList6"/>
    <dgm:cxn modelId="{63BD6F21-5725-482E-B349-5748D683176F}" type="presOf" srcId="{D68A3FD0-1B46-4C72-9972-AEEC13756C82}" destId="{3794B53D-4922-40CB-8E09-A50F04421637}" srcOrd="0" destOrd="0" presId="urn:microsoft.com/office/officeart/2005/8/layout/hList6"/>
    <dgm:cxn modelId="{E01202D2-95D6-49D7-A4B5-581EAD6387A5}" type="presOf" srcId="{7D9085C9-3C5B-4266-8CD2-C67A365F9BDD}" destId="{7D32B086-78A2-4190-BE64-D7EE646C21D7}" srcOrd="0" destOrd="0" presId="urn:microsoft.com/office/officeart/2005/8/layout/hList6"/>
    <dgm:cxn modelId="{6D511C50-B7E5-4FFB-9BD9-5F521D0B6F28}" srcId="{609A66EA-A65E-42A9-9815-C2FDFAA70320}" destId="{1CB1DF25-49F8-491E-A6DB-C24FFEF66EBC}" srcOrd="2" destOrd="0" parTransId="{173F6BA3-E163-4254-8E86-7E5CA3403D1B}" sibTransId="{F9EAF109-C774-4BE8-A512-DB278D084F91}"/>
    <dgm:cxn modelId="{7D9D0D33-23CE-45CF-B410-BA79900484E6}" type="presOf" srcId="{1CB1DF25-49F8-491E-A6DB-C24FFEF66EBC}" destId="{C5DEE921-513D-4EF8-9BA4-3A3C47F612D5}" srcOrd="0" destOrd="0" presId="urn:microsoft.com/office/officeart/2005/8/layout/hList6"/>
    <dgm:cxn modelId="{B8877456-DD6E-436E-A646-91AE54D9AF6D}" srcId="{609A66EA-A65E-42A9-9815-C2FDFAA70320}" destId="{7D9085C9-3C5B-4266-8CD2-C67A365F9BDD}" srcOrd="3" destOrd="0" parTransId="{830071E6-62B1-4299-B4D8-706FC961D1FC}" sibTransId="{423FF274-9245-4952-BF6A-2CB00B09CB60}"/>
    <dgm:cxn modelId="{46226B2F-F017-4C9F-BFBE-7B8ABDD42560}" type="presParOf" srcId="{10B9095A-39C0-479F-BF38-7EC0A429FE22}" destId="{DE49B957-60A0-4C2B-964B-6A615F19A685}" srcOrd="0" destOrd="0" presId="urn:microsoft.com/office/officeart/2005/8/layout/hList6"/>
    <dgm:cxn modelId="{777B44A5-B659-4A81-8382-A867163EFF58}" type="presParOf" srcId="{10B9095A-39C0-479F-BF38-7EC0A429FE22}" destId="{017B807F-7EE9-45D5-8E76-30949CB0DDDB}" srcOrd="1" destOrd="0" presId="urn:microsoft.com/office/officeart/2005/8/layout/hList6"/>
    <dgm:cxn modelId="{B21BE85E-0692-4154-B0E7-6A3CF1DAB3FF}" type="presParOf" srcId="{10B9095A-39C0-479F-BF38-7EC0A429FE22}" destId="{EF333E8E-CA3C-4E1B-9386-A6522A56137C}" srcOrd="2" destOrd="0" presId="urn:microsoft.com/office/officeart/2005/8/layout/hList6"/>
    <dgm:cxn modelId="{B36C4636-96F3-49B1-93CB-2498D2121A77}" type="presParOf" srcId="{10B9095A-39C0-479F-BF38-7EC0A429FE22}" destId="{B2A81C7B-3458-400E-9FF2-9C99666192A0}" srcOrd="3" destOrd="0" presId="urn:microsoft.com/office/officeart/2005/8/layout/hList6"/>
    <dgm:cxn modelId="{5E95BB48-EA13-45AE-AD18-0A576C4C79AC}" type="presParOf" srcId="{10B9095A-39C0-479F-BF38-7EC0A429FE22}" destId="{C5DEE921-513D-4EF8-9BA4-3A3C47F612D5}" srcOrd="4" destOrd="0" presId="urn:microsoft.com/office/officeart/2005/8/layout/hList6"/>
    <dgm:cxn modelId="{D01F9809-753F-46A9-9881-06E2FAE57CB8}" type="presParOf" srcId="{10B9095A-39C0-479F-BF38-7EC0A429FE22}" destId="{05066B25-1EE1-4C40-9A06-8CC134F74703}" srcOrd="5" destOrd="0" presId="urn:microsoft.com/office/officeart/2005/8/layout/hList6"/>
    <dgm:cxn modelId="{52522D29-278B-48A9-B80E-9759BD3BA1D1}" type="presParOf" srcId="{10B9095A-39C0-479F-BF38-7EC0A429FE22}" destId="{7D32B086-78A2-4190-BE64-D7EE646C21D7}" srcOrd="6" destOrd="0" presId="urn:microsoft.com/office/officeart/2005/8/layout/hList6"/>
    <dgm:cxn modelId="{E837FAAA-67F4-4A48-8E32-9E383D297D0C}" type="presParOf" srcId="{10B9095A-39C0-479F-BF38-7EC0A429FE22}" destId="{DC7E1865-6D05-4C81-8E66-18C39DDD489A}" srcOrd="7" destOrd="0" presId="urn:microsoft.com/office/officeart/2005/8/layout/hList6"/>
    <dgm:cxn modelId="{512B46C4-4957-4E67-9E0B-A024B19CF8CD}" type="presParOf" srcId="{10B9095A-39C0-479F-BF38-7EC0A429FE22}" destId="{3794B53D-4922-40CB-8E09-A50F04421637}"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822A74-62FB-4457-ACF4-C1979ECE05CD}" type="doc">
      <dgm:prSet loTypeId="urn:microsoft.com/office/officeart/2005/8/layout/vList6" loCatId="list" qsTypeId="urn:microsoft.com/office/officeart/2005/8/quickstyle/3d2" qsCatId="3D" csTypeId="urn:microsoft.com/office/officeart/2005/8/colors/accent1_2" csCatId="accent1" phldr="1"/>
      <dgm:spPr/>
      <dgm:t>
        <a:bodyPr/>
        <a:lstStyle/>
        <a:p>
          <a:endParaRPr lang="es-MX"/>
        </a:p>
      </dgm:t>
    </dgm:pt>
    <dgm:pt modelId="{F8900F5F-B9CF-4974-B755-78CACBCAC1AF}">
      <dgm:prSet phldrT="[Texto]" custT="1"/>
      <dgm:spPr>
        <a:solidFill>
          <a:schemeClr val="accent1">
            <a:lumMod val="90000"/>
            <a:lumOff val="10000"/>
          </a:schemeClr>
        </a:solidFill>
      </dgm:spPr>
      <dgm:t>
        <a:bodyPr/>
        <a:lstStyle/>
        <a:p>
          <a:r>
            <a:rPr lang="es-MX" sz="1600" b="1" dirty="0" smtClean="0"/>
            <a:t>FONE</a:t>
          </a:r>
          <a:endParaRPr lang="es-MX" sz="1600" b="1" dirty="0"/>
        </a:p>
      </dgm:t>
    </dgm:pt>
    <dgm:pt modelId="{FD773EB4-0B6A-4F73-A01E-784C03600594}" type="parTrans" cxnId="{CE3EE3CB-10AC-427B-A52D-C71EBD9231DE}">
      <dgm:prSet/>
      <dgm:spPr/>
      <dgm:t>
        <a:bodyPr/>
        <a:lstStyle/>
        <a:p>
          <a:endParaRPr lang="es-MX"/>
        </a:p>
      </dgm:t>
    </dgm:pt>
    <dgm:pt modelId="{8C40F5E4-85BE-48DB-8B43-06CBBBE41A44}" type="sibTrans" cxnId="{CE3EE3CB-10AC-427B-A52D-C71EBD9231DE}">
      <dgm:prSet/>
      <dgm:spPr/>
      <dgm:t>
        <a:bodyPr/>
        <a:lstStyle/>
        <a:p>
          <a:endParaRPr lang="es-MX"/>
        </a:p>
      </dgm:t>
    </dgm:pt>
    <dgm:pt modelId="{71782353-2CBC-4792-8996-349D13CD825D}">
      <dgm:prSet phldrT="[Texto]" custT="1"/>
      <dgm:spPr/>
      <dgm:t>
        <a:bodyPr/>
        <a:lstStyle/>
        <a:p>
          <a:pPr algn="ctr"/>
          <a:endParaRPr lang="es-MX" sz="2000" dirty="0"/>
        </a:p>
      </dgm:t>
    </dgm:pt>
    <dgm:pt modelId="{F5485718-296F-46CF-A41D-53EF5C2D3DFA}" type="parTrans" cxnId="{7A29029C-2B50-4022-9E15-B2980F6A23A1}">
      <dgm:prSet/>
      <dgm:spPr/>
      <dgm:t>
        <a:bodyPr/>
        <a:lstStyle/>
        <a:p>
          <a:endParaRPr lang="es-MX"/>
        </a:p>
      </dgm:t>
    </dgm:pt>
    <dgm:pt modelId="{8890885F-8619-460B-B8B5-A85FCB1734E7}" type="sibTrans" cxnId="{7A29029C-2B50-4022-9E15-B2980F6A23A1}">
      <dgm:prSet/>
      <dgm:spPr/>
      <dgm:t>
        <a:bodyPr/>
        <a:lstStyle/>
        <a:p>
          <a:endParaRPr lang="es-MX"/>
        </a:p>
      </dgm:t>
    </dgm:pt>
    <dgm:pt modelId="{B4EDD9F4-3CB6-4460-9D22-BB47A10E3EE0}">
      <dgm:prSet phldrT="[Texto]" custT="1"/>
      <dgm:spPr>
        <a:solidFill>
          <a:schemeClr val="accent1">
            <a:lumMod val="90000"/>
            <a:lumOff val="10000"/>
          </a:schemeClr>
        </a:solidFill>
      </dgm:spPr>
      <dgm:t>
        <a:bodyPr/>
        <a:lstStyle/>
        <a:p>
          <a:r>
            <a:rPr lang="es-MX" sz="1600" b="1" dirty="0" smtClean="0"/>
            <a:t>FAETA</a:t>
          </a:r>
          <a:endParaRPr lang="es-MX" sz="1600" b="1" dirty="0"/>
        </a:p>
      </dgm:t>
    </dgm:pt>
    <dgm:pt modelId="{0FCD9CDD-9ABA-4A9A-AE08-646C73944E16}" type="parTrans" cxnId="{F2D8E90B-0490-45B7-B38C-FFCDE6F69D5D}">
      <dgm:prSet/>
      <dgm:spPr/>
      <dgm:t>
        <a:bodyPr/>
        <a:lstStyle/>
        <a:p>
          <a:endParaRPr lang="es-MX"/>
        </a:p>
      </dgm:t>
    </dgm:pt>
    <dgm:pt modelId="{88373419-1403-47A3-B4C7-B46E6EBAC721}" type="sibTrans" cxnId="{F2D8E90B-0490-45B7-B38C-FFCDE6F69D5D}">
      <dgm:prSet/>
      <dgm:spPr/>
      <dgm:t>
        <a:bodyPr/>
        <a:lstStyle/>
        <a:p>
          <a:endParaRPr lang="es-MX"/>
        </a:p>
      </dgm:t>
    </dgm:pt>
    <dgm:pt modelId="{EB786667-1398-4587-B835-D680789C05F2}">
      <dgm:prSet phldrT="[Texto]" custT="1"/>
      <dgm:spPr>
        <a:solidFill>
          <a:schemeClr val="accent1">
            <a:lumMod val="90000"/>
            <a:lumOff val="10000"/>
          </a:schemeClr>
        </a:solidFill>
      </dgm:spPr>
      <dgm:t>
        <a:bodyPr/>
        <a:lstStyle/>
        <a:p>
          <a:r>
            <a:rPr lang="es-MX" sz="1300" b="1" dirty="0" smtClean="0"/>
            <a:t>CONVENIOS DE DESCENTRALIZACIÓN</a:t>
          </a:r>
          <a:endParaRPr lang="es-MX" sz="1300" b="1" dirty="0"/>
        </a:p>
      </dgm:t>
    </dgm:pt>
    <dgm:pt modelId="{841B6766-6C80-495F-9B1A-E5A4F3998A5E}" type="parTrans" cxnId="{95BD9A6E-B14D-41B8-9186-397778AFFD71}">
      <dgm:prSet/>
      <dgm:spPr/>
      <dgm:t>
        <a:bodyPr/>
        <a:lstStyle/>
        <a:p>
          <a:endParaRPr lang="es-MX"/>
        </a:p>
      </dgm:t>
    </dgm:pt>
    <dgm:pt modelId="{BC23D27E-1AE7-4FBF-9101-35D2880C4FDC}" type="sibTrans" cxnId="{95BD9A6E-B14D-41B8-9186-397778AFFD71}">
      <dgm:prSet/>
      <dgm:spPr/>
      <dgm:t>
        <a:bodyPr/>
        <a:lstStyle/>
        <a:p>
          <a:endParaRPr lang="es-MX"/>
        </a:p>
      </dgm:t>
    </dgm:pt>
    <dgm:pt modelId="{6F2ACF24-EED6-4EFE-9C46-1C634A19B855}">
      <dgm:prSet phldrT="[Texto]" custT="1"/>
      <dgm:spPr/>
      <dgm:t>
        <a:bodyPr/>
        <a:lstStyle/>
        <a:p>
          <a:pPr algn="ctr"/>
          <a:endParaRPr lang="es-MX" sz="2000" dirty="0"/>
        </a:p>
      </dgm:t>
    </dgm:pt>
    <dgm:pt modelId="{CB1B12EF-F671-4156-99BE-CA127D447A76}" type="parTrans" cxnId="{BB86B95A-0D81-4414-8F12-38F13863F4EA}">
      <dgm:prSet/>
      <dgm:spPr/>
      <dgm:t>
        <a:bodyPr/>
        <a:lstStyle/>
        <a:p>
          <a:endParaRPr lang="es-MX"/>
        </a:p>
      </dgm:t>
    </dgm:pt>
    <dgm:pt modelId="{B9F78CBE-3DAA-4F6D-B305-2D7F35879A36}" type="sibTrans" cxnId="{BB86B95A-0D81-4414-8F12-38F13863F4EA}">
      <dgm:prSet/>
      <dgm:spPr/>
      <dgm:t>
        <a:bodyPr/>
        <a:lstStyle/>
        <a:p>
          <a:endParaRPr lang="es-MX"/>
        </a:p>
      </dgm:t>
    </dgm:pt>
    <dgm:pt modelId="{318AB169-E2BE-4FC7-83EE-3DC59BC5454B}">
      <dgm:prSet phldrT="[Texto]" custT="1"/>
      <dgm:spPr/>
      <dgm:t>
        <a:bodyPr/>
        <a:lstStyle/>
        <a:p>
          <a:pPr algn="ctr"/>
          <a:endParaRPr lang="es-MX" sz="2000" dirty="0"/>
        </a:p>
      </dgm:t>
    </dgm:pt>
    <dgm:pt modelId="{33D46097-EDE4-46EE-92C6-48BC033F9669}" type="parTrans" cxnId="{33DFFAF0-9FF0-4E50-9BCA-908BAF10ABDF}">
      <dgm:prSet/>
      <dgm:spPr/>
      <dgm:t>
        <a:bodyPr/>
        <a:lstStyle/>
        <a:p>
          <a:endParaRPr lang="es-MX"/>
        </a:p>
      </dgm:t>
    </dgm:pt>
    <dgm:pt modelId="{C8830799-5B9C-40E2-BFBF-A8F830DB6E5A}" type="sibTrans" cxnId="{33DFFAF0-9FF0-4E50-9BCA-908BAF10ABDF}">
      <dgm:prSet/>
      <dgm:spPr/>
      <dgm:t>
        <a:bodyPr/>
        <a:lstStyle/>
        <a:p>
          <a:endParaRPr lang="es-MX"/>
        </a:p>
      </dgm:t>
    </dgm:pt>
    <dgm:pt modelId="{4610E0D9-C1B7-42A4-87DA-D2A7C144E5C4}">
      <dgm:prSet phldrT="[Texto]" custT="1"/>
      <dgm:spPr>
        <a:solidFill>
          <a:schemeClr val="accent1">
            <a:lumMod val="90000"/>
            <a:lumOff val="10000"/>
          </a:schemeClr>
        </a:solidFill>
      </dgm:spPr>
      <dgm:t>
        <a:bodyPr/>
        <a:lstStyle/>
        <a:p>
          <a:r>
            <a:rPr lang="es-MX" sz="1600" b="1" dirty="0" smtClean="0"/>
            <a:t>RAMO 25</a:t>
          </a:r>
          <a:endParaRPr lang="es-MX" sz="1600" b="1" dirty="0"/>
        </a:p>
      </dgm:t>
    </dgm:pt>
    <dgm:pt modelId="{8DDDCFDE-1150-428A-9AC0-B8DFC40D61A7}" type="sibTrans" cxnId="{46355082-B7FF-4F90-B1B1-659564C62521}">
      <dgm:prSet/>
      <dgm:spPr/>
      <dgm:t>
        <a:bodyPr/>
        <a:lstStyle/>
        <a:p>
          <a:endParaRPr lang="es-MX"/>
        </a:p>
      </dgm:t>
    </dgm:pt>
    <dgm:pt modelId="{5BA1BCE5-75F0-4D49-B2B0-75164C6A4AF6}" type="parTrans" cxnId="{46355082-B7FF-4F90-B1B1-659564C62521}">
      <dgm:prSet/>
      <dgm:spPr/>
      <dgm:t>
        <a:bodyPr/>
        <a:lstStyle/>
        <a:p>
          <a:endParaRPr lang="es-MX"/>
        </a:p>
      </dgm:t>
    </dgm:pt>
    <dgm:pt modelId="{B262ACAA-09E9-4232-8A3B-624FEAAD5AAA}">
      <dgm:prSet/>
      <dgm:spPr/>
      <dgm:t>
        <a:bodyPr/>
        <a:lstStyle/>
        <a:p>
          <a:endParaRPr lang="es-MX" dirty="0"/>
        </a:p>
      </dgm:t>
    </dgm:pt>
    <dgm:pt modelId="{2FC8C66A-039E-4CAE-900A-97BCBA981D50}" type="parTrans" cxnId="{D8D83A53-14AF-4268-AE86-19C429E1315E}">
      <dgm:prSet/>
      <dgm:spPr/>
      <dgm:t>
        <a:bodyPr/>
        <a:lstStyle/>
        <a:p>
          <a:endParaRPr lang="es-MX"/>
        </a:p>
      </dgm:t>
    </dgm:pt>
    <dgm:pt modelId="{963C9974-B670-4A6D-BD48-9EA684C4C51C}" type="sibTrans" cxnId="{D8D83A53-14AF-4268-AE86-19C429E1315E}">
      <dgm:prSet/>
      <dgm:spPr/>
      <dgm:t>
        <a:bodyPr/>
        <a:lstStyle/>
        <a:p>
          <a:endParaRPr lang="es-MX"/>
        </a:p>
      </dgm:t>
    </dgm:pt>
    <dgm:pt modelId="{48CE7491-E5E3-4BF4-B2BB-061FAD04EAD3}">
      <dgm:prSet phldrT="[Texto]" custT="1"/>
      <dgm:spPr>
        <a:solidFill>
          <a:schemeClr val="accent1">
            <a:lumMod val="90000"/>
            <a:lumOff val="10000"/>
          </a:schemeClr>
        </a:solidFill>
      </dgm:spPr>
      <dgm:t>
        <a:bodyPr/>
        <a:lstStyle/>
        <a:p>
          <a:r>
            <a:rPr lang="es-MX" sz="1600" b="1" dirty="0" smtClean="0"/>
            <a:t>FAM</a:t>
          </a:r>
          <a:endParaRPr lang="es-MX" sz="1600" b="1" dirty="0"/>
        </a:p>
      </dgm:t>
    </dgm:pt>
    <dgm:pt modelId="{E00D13AE-041B-4A22-A5A6-79347E071619}" type="parTrans" cxnId="{1FF8AAF8-F822-4DFF-938A-48792495B037}">
      <dgm:prSet/>
      <dgm:spPr/>
      <dgm:t>
        <a:bodyPr/>
        <a:lstStyle/>
        <a:p>
          <a:endParaRPr lang="es-MX"/>
        </a:p>
      </dgm:t>
    </dgm:pt>
    <dgm:pt modelId="{FEC00CF6-3E17-425A-B997-8FA597633363}" type="sibTrans" cxnId="{1FF8AAF8-F822-4DFF-938A-48792495B037}">
      <dgm:prSet/>
      <dgm:spPr/>
      <dgm:t>
        <a:bodyPr/>
        <a:lstStyle/>
        <a:p>
          <a:endParaRPr lang="es-MX"/>
        </a:p>
      </dgm:t>
    </dgm:pt>
    <dgm:pt modelId="{48AF151C-EEFD-4902-B9AA-F6F1BE33036F}" type="pres">
      <dgm:prSet presAssocID="{84822A74-62FB-4457-ACF4-C1979ECE05CD}" presName="Name0" presStyleCnt="0">
        <dgm:presLayoutVars>
          <dgm:dir/>
          <dgm:animLvl val="lvl"/>
          <dgm:resizeHandles/>
        </dgm:presLayoutVars>
      </dgm:prSet>
      <dgm:spPr/>
      <dgm:t>
        <a:bodyPr/>
        <a:lstStyle/>
        <a:p>
          <a:endParaRPr lang="es-MX"/>
        </a:p>
      </dgm:t>
    </dgm:pt>
    <dgm:pt modelId="{06C8813C-172B-4152-9A97-B4B5970B8B4A}" type="pres">
      <dgm:prSet presAssocID="{F8900F5F-B9CF-4974-B755-78CACBCAC1AF}" presName="linNode" presStyleCnt="0"/>
      <dgm:spPr/>
    </dgm:pt>
    <dgm:pt modelId="{940606AD-05D0-40D6-B341-4DA40FA2F9CE}" type="pres">
      <dgm:prSet presAssocID="{F8900F5F-B9CF-4974-B755-78CACBCAC1AF}" presName="parentShp" presStyleLbl="node1" presStyleIdx="0" presStyleCnt="5" custScaleX="152122">
        <dgm:presLayoutVars>
          <dgm:bulletEnabled val="1"/>
        </dgm:presLayoutVars>
      </dgm:prSet>
      <dgm:spPr/>
      <dgm:t>
        <a:bodyPr/>
        <a:lstStyle/>
        <a:p>
          <a:endParaRPr lang="es-MX"/>
        </a:p>
      </dgm:t>
    </dgm:pt>
    <dgm:pt modelId="{A63B7F46-49A6-48C5-88E6-43A1CCF2E4E3}" type="pres">
      <dgm:prSet presAssocID="{F8900F5F-B9CF-4974-B755-78CACBCAC1AF}" presName="childShp" presStyleLbl="bgAccFollowNode1" presStyleIdx="0" presStyleCnt="5">
        <dgm:presLayoutVars>
          <dgm:bulletEnabled val="1"/>
        </dgm:presLayoutVars>
      </dgm:prSet>
      <dgm:spPr/>
      <dgm:t>
        <a:bodyPr/>
        <a:lstStyle/>
        <a:p>
          <a:endParaRPr lang="es-MX"/>
        </a:p>
      </dgm:t>
    </dgm:pt>
    <dgm:pt modelId="{7003302E-B29B-4096-A46F-3909F7D6EC47}" type="pres">
      <dgm:prSet presAssocID="{8C40F5E4-85BE-48DB-8B43-06CBBBE41A44}" presName="spacing" presStyleCnt="0"/>
      <dgm:spPr/>
    </dgm:pt>
    <dgm:pt modelId="{BA54AE4A-D5B5-4181-AA6D-4ECDC02E8FCD}" type="pres">
      <dgm:prSet presAssocID="{4610E0D9-C1B7-42A4-87DA-D2A7C144E5C4}" presName="linNode" presStyleCnt="0"/>
      <dgm:spPr/>
    </dgm:pt>
    <dgm:pt modelId="{3E8051DE-848E-42A3-BFCF-3CCA3BC80915}" type="pres">
      <dgm:prSet presAssocID="{4610E0D9-C1B7-42A4-87DA-D2A7C144E5C4}" presName="parentShp" presStyleLbl="node1" presStyleIdx="1" presStyleCnt="5" custScaleX="152122">
        <dgm:presLayoutVars>
          <dgm:bulletEnabled val="1"/>
        </dgm:presLayoutVars>
      </dgm:prSet>
      <dgm:spPr/>
      <dgm:t>
        <a:bodyPr/>
        <a:lstStyle/>
        <a:p>
          <a:endParaRPr lang="es-MX"/>
        </a:p>
      </dgm:t>
    </dgm:pt>
    <dgm:pt modelId="{189CC0C9-3665-4A42-A343-1446E90C8B05}" type="pres">
      <dgm:prSet presAssocID="{4610E0D9-C1B7-42A4-87DA-D2A7C144E5C4}" presName="childShp" presStyleLbl="bgAccFollowNode1" presStyleIdx="1" presStyleCnt="5">
        <dgm:presLayoutVars>
          <dgm:bulletEnabled val="1"/>
        </dgm:presLayoutVars>
      </dgm:prSet>
      <dgm:spPr/>
      <dgm:t>
        <a:bodyPr/>
        <a:lstStyle/>
        <a:p>
          <a:endParaRPr lang="es-MX"/>
        </a:p>
      </dgm:t>
    </dgm:pt>
    <dgm:pt modelId="{AF2212BD-955A-4080-BC7F-6209522101BC}" type="pres">
      <dgm:prSet presAssocID="{8DDDCFDE-1150-428A-9AC0-B8DFC40D61A7}" presName="spacing" presStyleCnt="0"/>
      <dgm:spPr/>
    </dgm:pt>
    <dgm:pt modelId="{2A58F951-9787-41E4-8739-15307742DAA4}" type="pres">
      <dgm:prSet presAssocID="{B4EDD9F4-3CB6-4460-9D22-BB47A10E3EE0}" presName="linNode" presStyleCnt="0"/>
      <dgm:spPr/>
    </dgm:pt>
    <dgm:pt modelId="{EAEF6BFB-11AE-4942-A7C3-1E9A995DF94F}" type="pres">
      <dgm:prSet presAssocID="{B4EDD9F4-3CB6-4460-9D22-BB47A10E3EE0}" presName="parentShp" presStyleLbl="node1" presStyleIdx="2" presStyleCnt="5" custScaleX="152122" custLinFactNeighborX="-41444" custLinFactNeighborY="-1236">
        <dgm:presLayoutVars>
          <dgm:bulletEnabled val="1"/>
        </dgm:presLayoutVars>
      </dgm:prSet>
      <dgm:spPr/>
      <dgm:t>
        <a:bodyPr/>
        <a:lstStyle/>
        <a:p>
          <a:endParaRPr lang="es-MX"/>
        </a:p>
      </dgm:t>
    </dgm:pt>
    <dgm:pt modelId="{CA821323-8C92-418D-ABA8-0A4FF6AC449D}" type="pres">
      <dgm:prSet presAssocID="{B4EDD9F4-3CB6-4460-9D22-BB47A10E3EE0}" presName="childShp" presStyleLbl="bgAccFollowNode1" presStyleIdx="2" presStyleCnt="5">
        <dgm:presLayoutVars>
          <dgm:bulletEnabled val="1"/>
        </dgm:presLayoutVars>
      </dgm:prSet>
      <dgm:spPr/>
      <dgm:t>
        <a:bodyPr/>
        <a:lstStyle/>
        <a:p>
          <a:endParaRPr lang="es-MX"/>
        </a:p>
      </dgm:t>
    </dgm:pt>
    <dgm:pt modelId="{26991FB3-4682-421C-8C31-E7E9747B4D83}" type="pres">
      <dgm:prSet presAssocID="{88373419-1403-47A3-B4C7-B46E6EBAC721}" presName="spacing" presStyleCnt="0"/>
      <dgm:spPr/>
    </dgm:pt>
    <dgm:pt modelId="{A689D772-200D-4EBE-BE03-BE442002C6A5}" type="pres">
      <dgm:prSet presAssocID="{48CE7491-E5E3-4BF4-B2BB-061FAD04EAD3}" presName="linNode" presStyleCnt="0"/>
      <dgm:spPr/>
    </dgm:pt>
    <dgm:pt modelId="{488110A5-5C4E-4F1B-B684-46DE72E3C2C4}" type="pres">
      <dgm:prSet presAssocID="{48CE7491-E5E3-4BF4-B2BB-061FAD04EAD3}" presName="parentShp" presStyleLbl="node1" presStyleIdx="3" presStyleCnt="5" custScaleX="151983">
        <dgm:presLayoutVars>
          <dgm:bulletEnabled val="1"/>
        </dgm:presLayoutVars>
      </dgm:prSet>
      <dgm:spPr/>
      <dgm:t>
        <a:bodyPr/>
        <a:lstStyle/>
        <a:p>
          <a:endParaRPr lang="es-MX"/>
        </a:p>
      </dgm:t>
    </dgm:pt>
    <dgm:pt modelId="{C32F4225-48AF-4375-A238-A8624414A6AC}" type="pres">
      <dgm:prSet presAssocID="{48CE7491-E5E3-4BF4-B2BB-061FAD04EAD3}" presName="childShp" presStyleLbl="bgAccFollowNode1" presStyleIdx="3" presStyleCnt="5">
        <dgm:presLayoutVars>
          <dgm:bulletEnabled val="1"/>
        </dgm:presLayoutVars>
      </dgm:prSet>
      <dgm:spPr/>
      <dgm:t>
        <a:bodyPr/>
        <a:lstStyle/>
        <a:p>
          <a:endParaRPr lang="es-MX"/>
        </a:p>
      </dgm:t>
    </dgm:pt>
    <dgm:pt modelId="{4104A9F2-C19B-43DB-89E1-80984F74A465}" type="pres">
      <dgm:prSet presAssocID="{FEC00CF6-3E17-425A-B997-8FA597633363}" presName="spacing" presStyleCnt="0"/>
      <dgm:spPr/>
    </dgm:pt>
    <dgm:pt modelId="{181BA2A3-82A8-4F78-B959-3EC98A1AB21C}" type="pres">
      <dgm:prSet presAssocID="{EB786667-1398-4587-B835-D680789C05F2}" presName="linNode" presStyleCnt="0"/>
      <dgm:spPr/>
    </dgm:pt>
    <dgm:pt modelId="{F975AFA2-6144-4773-967D-A85B63064E6B}" type="pres">
      <dgm:prSet presAssocID="{EB786667-1398-4587-B835-D680789C05F2}" presName="parentShp" presStyleLbl="node1" presStyleIdx="4" presStyleCnt="5" custScaleX="152122">
        <dgm:presLayoutVars>
          <dgm:bulletEnabled val="1"/>
        </dgm:presLayoutVars>
      </dgm:prSet>
      <dgm:spPr/>
      <dgm:t>
        <a:bodyPr/>
        <a:lstStyle/>
        <a:p>
          <a:endParaRPr lang="es-MX"/>
        </a:p>
      </dgm:t>
    </dgm:pt>
    <dgm:pt modelId="{5FC2B1DA-8CAD-4FE6-AEE7-7D41EC785378}" type="pres">
      <dgm:prSet presAssocID="{EB786667-1398-4587-B835-D680789C05F2}" presName="childShp" presStyleLbl="bgAccFollowNode1" presStyleIdx="4" presStyleCnt="5">
        <dgm:presLayoutVars>
          <dgm:bulletEnabled val="1"/>
        </dgm:presLayoutVars>
      </dgm:prSet>
      <dgm:spPr/>
      <dgm:t>
        <a:bodyPr/>
        <a:lstStyle/>
        <a:p>
          <a:endParaRPr lang="es-MX"/>
        </a:p>
      </dgm:t>
    </dgm:pt>
  </dgm:ptLst>
  <dgm:cxnLst>
    <dgm:cxn modelId="{92EC31EE-3385-4B01-BB8D-94A3CDA52AF4}" type="presOf" srcId="{6F2ACF24-EED6-4EFE-9C46-1C634A19B855}" destId="{5FC2B1DA-8CAD-4FE6-AEE7-7D41EC785378}" srcOrd="0" destOrd="0" presId="urn:microsoft.com/office/officeart/2005/8/layout/vList6"/>
    <dgm:cxn modelId="{D8D83A53-14AF-4268-AE86-19C429E1315E}" srcId="{F8900F5F-B9CF-4974-B755-78CACBCAC1AF}" destId="{B262ACAA-09E9-4232-8A3B-624FEAAD5AAA}" srcOrd="0" destOrd="0" parTransId="{2FC8C66A-039E-4CAE-900A-97BCBA981D50}" sibTransId="{963C9974-B670-4A6D-BD48-9EA684C4C51C}"/>
    <dgm:cxn modelId="{77E99AF8-6C05-4CF1-8972-ADEEB7911315}" type="presOf" srcId="{71782353-2CBC-4792-8996-349D13CD825D}" destId="{189CC0C9-3665-4A42-A343-1446E90C8B05}" srcOrd="0" destOrd="0" presId="urn:microsoft.com/office/officeart/2005/8/layout/vList6"/>
    <dgm:cxn modelId="{1FF8AAF8-F822-4DFF-938A-48792495B037}" srcId="{84822A74-62FB-4457-ACF4-C1979ECE05CD}" destId="{48CE7491-E5E3-4BF4-B2BB-061FAD04EAD3}" srcOrd="3" destOrd="0" parTransId="{E00D13AE-041B-4A22-A5A6-79347E071619}" sibTransId="{FEC00CF6-3E17-425A-B997-8FA597633363}"/>
    <dgm:cxn modelId="{BB86B95A-0D81-4414-8F12-38F13863F4EA}" srcId="{EB786667-1398-4587-B835-D680789C05F2}" destId="{6F2ACF24-EED6-4EFE-9C46-1C634A19B855}" srcOrd="0" destOrd="0" parTransId="{CB1B12EF-F671-4156-99BE-CA127D447A76}" sibTransId="{B9F78CBE-3DAA-4F6D-B305-2D7F35879A36}"/>
    <dgm:cxn modelId="{33DFFAF0-9FF0-4E50-9BCA-908BAF10ABDF}" srcId="{48CE7491-E5E3-4BF4-B2BB-061FAD04EAD3}" destId="{318AB169-E2BE-4FC7-83EE-3DC59BC5454B}" srcOrd="0" destOrd="0" parTransId="{33D46097-EDE4-46EE-92C6-48BC033F9669}" sibTransId="{C8830799-5B9C-40E2-BFBF-A8F830DB6E5A}"/>
    <dgm:cxn modelId="{46355082-B7FF-4F90-B1B1-659564C62521}" srcId="{84822A74-62FB-4457-ACF4-C1979ECE05CD}" destId="{4610E0D9-C1B7-42A4-87DA-D2A7C144E5C4}" srcOrd="1" destOrd="0" parTransId="{5BA1BCE5-75F0-4D49-B2B0-75164C6A4AF6}" sibTransId="{8DDDCFDE-1150-428A-9AC0-B8DFC40D61A7}"/>
    <dgm:cxn modelId="{95BD9A6E-B14D-41B8-9186-397778AFFD71}" srcId="{84822A74-62FB-4457-ACF4-C1979ECE05CD}" destId="{EB786667-1398-4587-B835-D680789C05F2}" srcOrd="4" destOrd="0" parTransId="{841B6766-6C80-495F-9B1A-E5A4F3998A5E}" sibTransId="{BC23D27E-1AE7-4FBF-9101-35D2880C4FDC}"/>
    <dgm:cxn modelId="{0739C9F3-EB44-4C3F-9864-4933E94A59E1}" type="presOf" srcId="{EB786667-1398-4587-B835-D680789C05F2}" destId="{F975AFA2-6144-4773-967D-A85B63064E6B}" srcOrd="0" destOrd="0" presId="urn:microsoft.com/office/officeart/2005/8/layout/vList6"/>
    <dgm:cxn modelId="{22691B62-6D60-42F5-A129-595F70AA310A}" type="presOf" srcId="{318AB169-E2BE-4FC7-83EE-3DC59BC5454B}" destId="{C32F4225-48AF-4375-A238-A8624414A6AC}" srcOrd="0" destOrd="0" presId="urn:microsoft.com/office/officeart/2005/8/layout/vList6"/>
    <dgm:cxn modelId="{F2D8E90B-0490-45B7-B38C-FFCDE6F69D5D}" srcId="{84822A74-62FB-4457-ACF4-C1979ECE05CD}" destId="{B4EDD9F4-3CB6-4460-9D22-BB47A10E3EE0}" srcOrd="2" destOrd="0" parTransId="{0FCD9CDD-9ABA-4A9A-AE08-646C73944E16}" sibTransId="{88373419-1403-47A3-B4C7-B46E6EBAC721}"/>
    <dgm:cxn modelId="{9551DE00-9872-4C91-9228-3CF7FDB6FF1F}" type="presOf" srcId="{48CE7491-E5E3-4BF4-B2BB-061FAD04EAD3}" destId="{488110A5-5C4E-4F1B-B684-46DE72E3C2C4}" srcOrd="0" destOrd="0" presId="urn:microsoft.com/office/officeart/2005/8/layout/vList6"/>
    <dgm:cxn modelId="{CE3EE3CB-10AC-427B-A52D-C71EBD9231DE}" srcId="{84822A74-62FB-4457-ACF4-C1979ECE05CD}" destId="{F8900F5F-B9CF-4974-B755-78CACBCAC1AF}" srcOrd="0" destOrd="0" parTransId="{FD773EB4-0B6A-4F73-A01E-784C03600594}" sibTransId="{8C40F5E4-85BE-48DB-8B43-06CBBBE41A44}"/>
    <dgm:cxn modelId="{7A29029C-2B50-4022-9E15-B2980F6A23A1}" srcId="{4610E0D9-C1B7-42A4-87DA-D2A7C144E5C4}" destId="{71782353-2CBC-4792-8996-349D13CD825D}" srcOrd="0" destOrd="0" parTransId="{F5485718-296F-46CF-A41D-53EF5C2D3DFA}" sibTransId="{8890885F-8619-460B-B8B5-A85FCB1734E7}"/>
    <dgm:cxn modelId="{E33D23D3-5C07-48F6-86D2-CFAD24AEF273}" type="presOf" srcId="{84822A74-62FB-4457-ACF4-C1979ECE05CD}" destId="{48AF151C-EEFD-4902-B9AA-F6F1BE33036F}" srcOrd="0" destOrd="0" presId="urn:microsoft.com/office/officeart/2005/8/layout/vList6"/>
    <dgm:cxn modelId="{8B696BFC-9DDA-4529-B813-3A2B4DCE6AD6}" type="presOf" srcId="{F8900F5F-B9CF-4974-B755-78CACBCAC1AF}" destId="{940606AD-05D0-40D6-B341-4DA40FA2F9CE}" srcOrd="0" destOrd="0" presId="urn:microsoft.com/office/officeart/2005/8/layout/vList6"/>
    <dgm:cxn modelId="{644861B6-A521-4440-AEE4-DA0B32E99A96}" type="presOf" srcId="{4610E0D9-C1B7-42A4-87DA-D2A7C144E5C4}" destId="{3E8051DE-848E-42A3-BFCF-3CCA3BC80915}" srcOrd="0" destOrd="0" presId="urn:microsoft.com/office/officeart/2005/8/layout/vList6"/>
    <dgm:cxn modelId="{69CD596A-F020-4FD2-B35D-3C1F11E733F7}" type="presOf" srcId="{B4EDD9F4-3CB6-4460-9D22-BB47A10E3EE0}" destId="{EAEF6BFB-11AE-4942-A7C3-1E9A995DF94F}" srcOrd="0" destOrd="0" presId="urn:microsoft.com/office/officeart/2005/8/layout/vList6"/>
    <dgm:cxn modelId="{D790DD21-EA86-4AFA-9F14-3ADD90CC6186}" type="presOf" srcId="{B262ACAA-09E9-4232-8A3B-624FEAAD5AAA}" destId="{A63B7F46-49A6-48C5-88E6-43A1CCF2E4E3}" srcOrd="0" destOrd="0" presId="urn:microsoft.com/office/officeart/2005/8/layout/vList6"/>
    <dgm:cxn modelId="{914F1E06-1E22-44E7-B816-F7D5FB6FF272}" type="presParOf" srcId="{48AF151C-EEFD-4902-B9AA-F6F1BE33036F}" destId="{06C8813C-172B-4152-9A97-B4B5970B8B4A}" srcOrd="0" destOrd="0" presId="urn:microsoft.com/office/officeart/2005/8/layout/vList6"/>
    <dgm:cxn modelId="{904DC0EA-7012-4810-B9E9-DCC9244740F7}" type="presParOf" srcId="{06C8813C-172B-4152-9A97-B4B5970B8B4A}" destId="{940606AD-05D0-40D6-B341-4DA40FA2F9CE}" srcOrd="0" destOrd="0" presId="urn:microsoft.com/office/officeart/2005/8/layout/vList6"/>
    <dgm:cxn modelId="{D5A65B09-2ADF-4C32-8ED2-EF96A19CC0F5}" type="presParOf" srcId="{06C8813C-172B-4152-9A97-B4B5970B8B4A}" destId="{A63B7F46-49A6-48C5-88E6-43A1CCF2E4E3}" srcOrd="1" destOrd="0" presId="urn:microsoft.com/office/officeart/2005/8/layout/vList6"/>
    <dgm:cxn modelId="{FC6EB1E0-DBFA-4A61-9EE3-AEB9D14C4385}" type="presParOf" srcId="{48AF151C-EEFD-4902-B9AA-F6F1BE33036F}" destId="{7003302E-B29B-4096-A46F-3909F7D6EC47}" srcOrd="1" destOrd="0" presId="urn:microsoft.com/office/officeart/2005/8/layout/vList6"/>
    <dgm:cxn modelId="{6E843344-8AB8-4174-9A6C-A314FCF9FCB3}" type="presParOf" srcId="{48AF151C-EEFD-4902-B9AA-F6F1BE33036F}" destId="{BA54AE4A-D5B5-4181-AA6D-4ECDC02E8FCD}" srcOrd="2" destOrd="0" presId="urn:microsoft.com/office/officeart/2005/8/layout/vList6"/>
    <dgm:cxn modelId="{DA06D414-72FA-48D4-BB31-99A3CECB8239}" type="presParOf" srcId="{BA54AE4A-D5B5-4181-AA6D-4ECDC02E8FCD}" destId="{3E8051DE-848E-42A3-BFCF-3CCA3BC80915}" srcOrd="0" destOrd="0" presId="urn:microsoft.com/office/officeart/2005/8/layout/vList6"/>
    <dgm:cxn modelId="{312B6519-F650-457C-B33A-D2E735EE8AD9}" type="presParOf" srcId="{BA54AE4A-D5B5-4181-AA6D-4ECDC02E8FCD}" destId="{189CC0C9-3665-4A42-A343-1446E90C8B05}" srcOrd="1" destOrd="0" presId="urn:microsoft.com/office/officeart/2005/8/layout/vList6"/>
    <dgm:cxn modelId="{05013E18-B183-44D4-8FAC-45200667D0B7}" type="presParOf" srcId="{48AF151C-EEFD-4902-B9AA-F6F1BE33036F}" destId="{AF2212BD-955A-4080-BC7F-6209522101BC}" srcOrd="3" destOrd="0" presId="urn:microsoft.com/office/officeart/2005/8/layout/vList6"/>
    <dgm:cxn modelId="{B6C33B62-CD6C-4C85-B6D7-1374C0626961}" type="presParOf" srcId="{48AF151C-EEFD-4902-B9AA-F6F1BE33036F}" destId="{2A58F951-9787-41E4-8739-15307742DAA4}" srcOrd="4" destOrd="0" presId="urn:microsoft.com/office/officeart/2005/8/layout/vList6"/>
    <dgm:cxn modelId="{2AE0F1B4-B66E-412A-A933-AB5BD7406E1A}" type="presParOf" srcId="{2A58F951-9787-41E4-8739-15307742DAA4}" destId="{EAEF6BFB-11AE-4942-A7C3-1E9A995DF94F}" srcOrd="0" destOrd="0" presId="urn:microsoft.com/office/officeart/2005/8/layout/vList6"/>
    <dgm:cxn modelId="{F70A9DC7-C073-4D2D-8C45-B99016A72781}" type="presParOf" srcId="{2A58F951-9787-41E4-8739-15307742DAA4}" destId="{CA821323-8C92-418D-ABA8-0A4FF6AC449D}" srcOrd="1" destOrd="0" presId="urn:microsoft.com/office/officeart/2005/8/layout/vList6"/>
    <dgm:cxn modelId="{BE2DB557-F07A-4E80-AF1C-1444965D9A90}" type="presParOf" srcId="{48AF151C-EEFD-4902-B9AA-F6F1BE33036F}" destId="{26991FB3-4682-421C-8C31-E7E9747B4D83}" srcOrd="5" destOrd="0" presId="urn:microsoft.com/office/officeart/2005/8/layout/vList6"/>
    <dgm:cxn modelId="{82122F17-37AD-4485-8844-24F2CEFF8AF1}" type="presParOf" srcId="{48AF151C-EEFD-4902-B9AA-F6F1BE33036F}" destId="{A689D772-200D-4EBE-BE03-BE442002C6A5}" srcOrd="6" destOrd="0" presId="urn:microsoft.com/office/officeart/2005/8/layout/vList6"/>
    <dgm:cxn modelId="{324F0553-982D-4C4B-82E1-5A4B1E54DB07}" type="presParOf" srcId="{A689D772-200D-4EBE-BE03-BE442002C6A5}" destId="{488110A5-5C4E-4F1B-B684-46DE72E3C2C4}" srcOrd="0" destOrd="0" presId="urn:microsoft.com/office/officeart/2005/8/layout/vList6"/>
    <dgm:cxn modelId="{28F7EBF7-792E-4B9B-947D-B0BF22C863EF}" type="presParOf" srcId="{A689D772-200D-4EBE-BE03-BE442002C6A5}" destId="{C32F4225-48AF-4375-A238-A8624414A6AC}" srcOrd="1" destOrd="0" presId="urn:microsoft.com/office/officeart/2005/8/layout/vList6"/>
    <dgm:cxn modelId="{70B99C8E-5710-4959-9CCB-C7A4973A8D1E}" type="presParOf" srcId="{48AF151C-EEFD-4902-B9AA-F6F1BE33036F}" destId="{4104A9F2-C19B-43DB-89E1-80984F74A465}" srcOrd="7" destOrd="0" presId="urn:microsoft.com/office/officeart/2005/8/layout/vList6"/>
    <dgm:cxn modelId="{AB55FB9D-982C-4603-9D70-C561AF8A9EE0}" type="presParOf" srcId="{48AF151C-EEFD-4902-B9AA-F6F1BE33036F}" destId="{181BA2A3-82A8-4F78-B959-3EC98A1AB21C}" srcOrd="8" destOrd="0" presId="urn:microsoft.com/office/officeart/2005/8/layout/vList6"/>
    <dgm:cxn modelId="{98973E15-462A-4AB8-9986-86E8AC2427C2}" type="presParOf" srcId="{181BA2A3-82A8-4F78-B959-3EC98A1AB21C}" destId="{F975AFA2-6144-4773-967D-A85B63064E6B}" srcOrd="0" destOrd="0" presId="urn:microsoft.com/office/officeart/2005/8/layout/vList6"/>
    <dgm:cxn modelId="{9B6672C3-8C2B-42DF-9830-5EEE4B5F1E3D}" type="presParOf" srcId="{181BA2A3-82A8-4F78-B959-3EC98A1AB21C}" destId="{5FC2B1DA-8CAD-4FE6-AEE7-7D41EC785378}"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B21649-D597-4B71-871C-5510BC05CD0B}" type="doc">
      <dgm:prSet loTypeId="urn:microsoft.com/office/officeart/2005/8/layout/hierarchy3" loCatId="hierarchy" qsTypeId="urn:microsoft.com/office/officeart/2005/8/quickstyle/simple5" qsCatId="simple" csTypeId="urn:microsoft.com/office/officeart/2005/8/colors/accent1_2" csCatId="accent1" phldr="1"/>
      <dgm:spPr/>
      <dgm:t>
        <a:bodyPr/>
        <a:lstStyle/>
        <a:p>
          <a:endParaRPr lang="es-MX"/>
        </a:p>
      </dgm:t>
    </dgm:pt>
    <dgm:pt modelId="{E2B92F43-6EAA-4675-8AB9-CFBC41C4B30B}">
      <dgm:prSet phldrT="[Texto]" custT="1"/>
      <dgm:spPr>
        <a:solidFill>
          <a:schemeClr val="accent4">
            <a:lumMod val="50000"/>
          </a:schemeClr>
        </a:solidFill>
      </dgm:spPr>
      <dgm:t>
        <a:bodyPr/>
        <a:lstStyle/>
        <a:p>
          <a:r>
            <a:rPr lang="es-MX" sz="2400" b="1" dirty="0" smtClean="0"/>
            <a:t>120 </a:t>
          </a:r>
          <a:r>
            <a:rPr lang="es-MX" sz="2400" b="1" dirty="0" err="1" smtClean="0"/>
            <a:t>mmdp</a:t>
          </a:r>
          <a:endParaRPr lang="es-MX" sz="2400" b="1" dirty="0" smtClean="0"/>
        </a:p>
        <a:p>
          <a:r>
            <a:rPr lang="es-MX" sz="1200" b="1" dirty="0" smtClean="0"/>
            <a:t>(Convenios de descentralización)</a:t>
          </a:r>
          <a:endParaRPr lang="es-MX" sz="1200" b="1" dirty="0"/>
        </a:p>
      </dgm:t>
    </dgm:pt>
    <dgm:pt modelId="{478D7429-A7DB-46B4-A7E2-666DB8924FE1}" type="parTrans" cxnId="{F9B9814D-05F2-4C32-941A-B0118C3EBBCB}">
      <dgm:prSet/>
      <dgm:spPr/>
      <dgm:t>
        <a:bodyPr/>
        <a:lstStyle/>
        <a:p>
          <a:endParaRPr lang="es-MX" sz="1600" b="1"/>
        </a:p>
      </dgm:t>
    </dgm:pt>
    <dgm:pt modelId="{059C40AF-A458-42D4-8F3E-FCFDEF9E18D0}" type="sibTrans" cxnId="{F9B9814D-05F2-4C32-941A-B0118C3EBBCB}">
      <dgm:prSet/>
      <dgm:spPr/>
      <dgm:t>
        <a:bodyPr/>
        <a:lstStyle/>
        <a:p>
          <a:endParaRPr lang="es-MX" sz="1600" b="1"/>
        </a:p>
      </dgm:t>
    </dgm:pt>
    <dgm:pt modelId="{DFC00BBA-B535-4AB9-9B2F-A80F3430853F}" type="pres">
      <dgm:prSet presAssocID="{34B21649-D597-4B71-871C-5510BC05CD0B}" presName="diagram" presStyleCnt="0">
        <dgm:presLayoutVars>
          <dgm:chPref val="1"/>
          <dgm:dir/>
          <dgm:animOne val="branch"/>
          <dgm:animLvl val="lvl"/>
          <dgm:resizeHandles/>
        </dgm:presLayoutVars>
      </dgm:prSet>
      <dgm:spPr/>
      <dgm:t>
        <a:bodyPr/>
        <a:lstStyle/>
        <a:p>
          <a:endParaRPr lang="es-MX"/>
        </a:p>
      </dgm:t>
    </dgm:pt>
    <dgm:pt modelId="{7E51B402-7329-4AC9-9BE7-D89FD6C8DBDB}" type="pres">
      <dgm:prSet presAssocID="{E2B92F43-6EAA-4675-8AB9-CFBC41C4B30B}" presName="root" presStyleCnt="0"/>
      <dgm:spPr/>
    </dgm:pt>
    <dgm:pt modelId="{E36FEF82-60F1-42DA-B9C2-8AEF1E8E0F21}" type="pres">
      <dgm:prSet presAssocID="{E2B92F43-6EAA-4675-8AB9-CFBC41C4B30B}" presName="rootComposite" presStyleCnt="0"/>
      <dgm:spPr/>
    </dgm:pt>
    <dgm:pt modelId="{09F0052B-33E8-4D70-8617-E70CD0F42405}" type="pres">
      <dgm:prSet presAssocID="{E2B92F43-6EAA-4675-8AB9-CFBC41C4B30B}" presName="rootText" presStyleLbl="node1" presStyleIdx="0" presStyleCnt="1" custScaleX="74909" custScaleY="35983" custLinFactNeighborX="0" custLinFactNeighborY="-5368"/>
      <dgm:spPr/>
      <dgm:t>
        <a:bodyPr/>
        <a:lstStyle/>
        <a:p>
          <a:endParaRPr lang="es-MX"/>
        </a:p>
      </dgm:t>
    </dgm:pt>
    <dgm:pt modelId="{16BFE698-C242-4EC2-8B32-283940D8308F}" type="pres">
      <dgm:prSet presAssocID="{E2B92F43-6EAA-4675-8AB9-CFBC41C4B30B}" presName="rootConnector" presStyleLbl="node1" presStyleIdx="0" presStyleCnt="1"/>
      <dgm:spPr/>
      <dgm:t>
        <a:bodyPr/>
        <a:lstStyle/>
        <a:p>
          <a:endParaRPr lang="es-MX"/>
        </a:p>
      </dgm:t>
    </dgm:pt>
    <dgm:pt modelId="{DD6249E3-AA60-4C66-A35F-B9E94A2B79A1}" type="pres">
      <dgm:prSet presAssocID="{E2B92F43-6EAA-4675-8AB9-CFBC41C4B30B}" presName="childShape" presStyleCnt="0"/>
      <dgm:spPr/>
    </dgm:pt>
  </dgm:ptLst>
  <dgm:cxnLst>
    <dgm:cxn modelId="{0FFE8889-1F52-4D43-8578-FF57956110A8}" type="presOf" srcId="{34B21649-D597-4B71-871C-5510BC05CD0B}" destId="{DFC00BBA-B535-4AB9-9B2F-A80F3430853F}" srcOrd="0" destOrd="0" presId="urn:microsoft.com/office/officeart/2005/8/layout/hierarchy3"/>
    <dgm:cxn modelId="{39FDB9C4-5CE8-4191-A27D-57732976AE9E}" type="presOf" srcId="{E2B92F43-6EAA-4675-8AB9-CFBC41C4B30B}" destId="{16BFE698-C242-4EC2-8B32-283940D8308F}" srcOrd="1" destOrd="0" presId="urn:microsoft.com/office/officeart/2005/8/layout/hierarchy3"/>
    <dgm:cxn modelId="{F9B9814D-05F2-4C32-941A-B0118C3EBBCB}" srcId="{34B21649-D597-4B71-871C-5510BC05CD0B}" destId="{E2B92F43-6EAA-4675-8AB9-CFBC41C4B30B}" srcOrd="0" destOrd="0" parTransId="{478D7429-A7DB-46B4-A7E2-666DB8924FE1}" sibTransId="{059C40AF-A458-42D4-8F3E-FCFDEF9E18D0}"/>
    <dgm:cxn modelId="{0BB9C9E9-205A-4A74-996C-4F8AC9D67F5A}" type="presOf" srcId="{E2B92F43-6EAA-4675-8AB9-CFBC41C4B30B}" destId="{09F0052B-33E8-4D70-8617-E70CD0F42405}" srcOrd="0" destOrd="0" presId="urn:microsoft.com/office/officeart/2005/8/layout/hierarchy3"/>
    <dgm:cxn modelId="{7FCD27AE-BA0B-4D40-8CB4-F3E0DCBF8F82}" type="presParOf" srcId="{DFC00BBA-B535-4AB9-9B2F-A80F3430853F}" destId="{7E51B402-7329-4AC9-9BE7-D89FD6C8DBDB}" srcOrd="0" destOrd="0" presId="urn:microsoft.com/office/officeart/2005/8/layout/hierarchy3"/>
    <dgm:cxn modelId="{E39A4A6F-5002-4F42-A6A0-20E1ACF492FB}" type="presParOf" srcId="{7E51B402-7329-4AC9-9BE7-D89FD6C8DBDB}" destId="{E36FEF82-60F1-42DA-B9C2-8AEF1E8E0F21}" srcOrd="0" destOrd="0" presId="urn:microsoft.com/office/officeart/2005/8/layout/hierarchy3"/>
    <dgm:cxn modelId="{DD4565A0-B172-47E5-8A05-9AAEA0E3E353}" type="presParOf" srcId="{E36FEF82-60F1-42DA-B9C2-8AEF1E8E0F21}" destId="{09F0052B-33E8-4D70-8617-E70CD0F42405}" srcOrd="0" destOrd="0" presId="urn:microsoft.com/office/officeart/2005/8/layout/hierarchy3"/>
    <dgm:cxn modelId="{F0E403BC-0168-4FEC-892E-C2030D27BE79}" type="presParOf" srcId="{E36FEF82-60F1-42DA-B9C2-8AEF1E8E0F21}" destId="{16BFE698-C242-4EC2-8B32-283940D8308F}" srcOrd="1" destOrd="0" presId="urn:microsoft.com/office/officeart/2005/8/layout/hierarchy3"/>
    <dgm:cxn modelId="{E12A5B01-D8B8-4AA3-BF89-82C318B1A80D}" type="presParOf" srcId="{7E51B402-7329-4AC9-9BE7-D89FD6C8DBDB}" destId="{DD6249E3-AA60-4C66-A35F-B9E94A2B79A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1175A3-A936-49FF-B5DC-09B271306EBE}" type="doc">
      <dgm:prSet loTypeId="urn:microsoft.com/office/officeart/2005/8/layout/vList3" loCatId="list" qsTypeId="urn:microsoft.com/office/officeart/2005/8/quickstyle/3d1" qsCatId="3D" csTypeId="urn:microsoft.com/office/officeart/2005/8/colors/accent1_2" csCatId="accent1" phldr="1"/>
      <dgm:spPr/>
    </dgm:pt>
    <dgm:pt modelId="{7B53D647-6B05-43E2-94F0-763D2506DE3C}">
      <dgm:prSet phldrT="[Texto]" custT="1"/>
      <dgm:spPr/>
      <dgm:t>
        <a:bodyPr/>
        <a:lstStyle/>
        <a:p>
          <a:r>
            <a:rPr lang="es-MX" sz="1600" dirty="0" smtClean="0"/>
            <a:t>SEDENA (RAMO 7) </a:t>
          </a:r>
          <a:endParaRPr lang="es-MX" sz="1600" dirty="0"/>
        </a:p>
      </dgm:t>
    </dgm:pt>
    <dgm:pt modelId="{037BA3B5-DA34-41B7-959C-B202EE46DB42}" type="parTrans" cxnId="{DB5C61BF-356C-4EA9-BDEB-4B8D9030F84F}">
      <dgm:prSet/>
      <dgm:spPr/>
      <dgm:t>
        <a:bodyPr/>
        <a:lstStyle/>
        <a:p>
          <a:endParaRPr lang="es-MX" sz="1400"/>
        </a:p>
      </dgm:t>
    </dgm:pt>
    <dgm:pt modelId="{3F54F4A8-7B32-4B82-9147-BDD387DFE035}" type="sibTrans" cxnId="{DB5C61BF-356C-4EA9-BDEB-4B8D9030F84F}">
      <dgm:prSet/>
      <dgm:spPr/>
      <dgm:t>
        <a:bodyPr/>
        <a:lstStyle/>
        <a:p>
          <a:endParaRPr lang="es-MX" sz="1400"/>
        </a:p>
      </dgm:t>
    </dgm:pt>
    <dgm:pt modelId="{208918F9-569F-413C-9822-63E478248EB3}">
      <dgm:prSet phldrT="[Texto]" custT="1"/>
      <dgm:spPr/>
      <dgm:t>
        <a:bodyPr/>
        <a:lstStyle/>
        <a:p>
          <a:r>
            <a:rPr lang="es-MX" sz="1600" dirty="0" smtClean="0"/>
            <a:t>SAGARPA (RAMO 8)</a:t>
          </a:r>
          <a:endParaRPr lang="es-MX" sz="1600" dirty="0"/>
        </a:p>
      </dgm:t>
    </dgm:pt>
    <dgm:pt modelId="{41FB14FE-5D6D-48B6-9E61-9E181A2F4606}" type="parTrans" cxnId="{077FE9F2-C5BD-4CD1-874B-BAD6F2E4FF85}">
      <dgm:prSet/>
      <dgm:spPr/>
      <dgm:t>
        <a:bodyPr/>
        <a:lstStyle/>
        <a:p>
          <a:endParaRPr lang="es-MX" sz="1400"/>
        </a:p>
      </dgm:t>
    </dgm:pt>
    <dgm:pt modelId="{E0537A45-A0E1-47D8-906F-436B9D514684}" type="sibTrans" cxnId="{077FE9F2-C5BD-4CD1-874B-BAD6F2E4FF85}">
      <dgm:prSet/>
      <dgm:spPr/>
      <dgm:t>
        <a:bodyPr/>
        <a:lstStyle/>
        <a:p>
          <a:endParaRPr lang="es-MX" sz="1400"/>
        </a:p>
      </dgm:t>
    </dgm:pt>
    <dgm:pt modelId="{A804B0FE-72FD-4DD8-87D3-7CFE63C018CF}">
      <dgm:prSet phldrT="[Texto]" custT="1"/>
      <dgm:spPr/>
      <dgm:t>
        <a:bodyPr/>
        <a:lstStyle/>
        <a:p>
          <a:r>
            <a:rPr lang="es-MX" sz="1600" dirty="0" smtClean="0"/>
            <a:t>SEP (RAMO 11)</a:t>
          </a:r>
        </a:p>
      </dgm:t>
    </dgm:pt>
    <dgm:pt modelId="{B71B9F67-FFD9-474E-A311-24CB3054F67F}" type="parTrans" cxnId="{08C9538C-FAC0-4BDB-9A48-2A7E99694E4D}">
      <dgm:prSet/>
      <dgm:spPr/>
      <dgm:t>
        <a:bodyPr/>
        <a:lstStyle/>
        <a:p>
          <a:endParaRPr lang="es-MX" sz="1400"/>
        </a:p>
      </dgm:t>
    </dgm:pt>
    <dgm:pt modelId="{946DE54E-C6A0-4157-BB22-7F16693CADA6}" type="sibTrans" cxnId="{08C9538C-FAC0-4BDB-9A48-2A7E99694E4D}">
      <dgm:prSet/>
      <dgm:spPr/>
      <dgm:t>
        <a:bodyPr/>
        <a:lstStyle/>
        <a:p>
          <a:endParaRPr lang="es-MX" sz="1400"/>
        </a:p>
      </dgm:t>
    </dgm:pt>
    <dgm:pt modelId="{16F8F190-19C8-451C-BE4F-79FE3D4E6098}">
      <dgm:prSet phldrT="[Texto]" custT="1"/>
      <dgm:spPr/>
      <dgm:t>
        <a:bodyPr/>
        <a:lstStyle/>
        <a:p>
          <a:r>
            <a:rPr lang="es-MX" sz="1600" dirty="0" smtClean="0"/>
            <a:t>RAMO GENERAL 25</a:t>
          </a:r>
        </a:p>
      </dgm:t>
    </dgm:pt>
    <dgm:pt modelId="{902F80FA-B3DD-4277-89CA-1FE382096CC5}" type="parTrans" cxnId="{8B655F05-E94B-4EEC-AD86-9FEC235B31E4}">
      <dgm:prSet/>
      <dgm:spPr/>
      <dgm:t>
        <a:bodyPr/>
        <a:lstStyle/>
        <a:p>
          <a:endParaRPr lang="es-MX" sz="1400"/>
        </a:p>
      </dgm:t>
    </dgm:pt>
    <dgm:pt modelId="{C899EAA1-4EAE-49EA-AD00-BCA77C8D6021}" type="sibTrans" cxnId="{8B655F05-E94B-4EEC-AD86-9FEC235B31E4}">
      <dgm:prSet/>
      <dgm:spPr/>
      <dgm:t>
        <a:bodyPr/>
        <a:lstStyle/>
        <a:p>
          <a:endParaRPr lang="es-MX" sz="1400"/>
        </a:p>
      </dgm:t>
    </dgm:pt>
    <dgm:pt modelId="{4D4781BE-FBCD-49EC-84DB-65719C75B50A}">
      <dgm:prSet phldrT="[Texto]" custT="1"/>
      <dgm:spPr/>
      <dgm:t>
        <a:bodyPr/>
        <a:lstStyle/>
        <a:p>
          <a:r>
            <a:rPr lang="es-MX" sz="1600" dirty="0" smtClean="0"/>
            <a:t>RAMO GENERAL 33</a:t>
          </a:r>
        </a:p>
      </dgm:t>
    </dgm:pt>
    <dgm:pt modelId="{225D334E-4D0B-443E-8151-B8E64CC74673}" type="parTrans" cxnId="{BB251153-D594-4064-ACAD-7E70A5BE793F}">
      <dgm:prSet/>
      <dgm:spPr/>
      <dgm:t>
        <a:bodyPr/>
        <a:lstStyle/>
        <a:p>
          <a:endParaRPr lang="es-MX" sz="1400"/>
        </a:p>
      </dgm:t>
    </dgm:pt>
    <dgm:pt modelId="{FDF3204C-081D-4553-9682-55AD21A3EF44}" type="sibTrans" cxnId="{BB251153-D594-4064-ACAD-7E70A5BE793F}">
      <dgm:prSet/>
      <dgm:spPr/>
      <dgm:t>
        <a:bodyPr/>
        <a:lstStyle/>
        <a:p>
          <a:endParaRPr lang="es-MX" sz="1400"/>
        </a:p>
      </dgm:t>
    </dgm:pt>
    <dgm:pt modelId="{A6D52036-7F94-4D73-A14D-03E33C72941C}" type="pres">
      <dgm:prSet presAssocID="{1D1175A3-A936-49FF-B5DC-09B271306EBE}" presName="linearFlow" presStyleCnt="0">
        <dgm:presLayoutVars>
          <dgm:dir/>
          <dgm:resizeHandles val="exact"/>
        </dgm:presLayoutVars>
      </dgm:prSet>
      <dgm:spPr/>
    </dgm:pt>
    <dgm:pt modelId="{E9E7C74C-9AF3-42A6-9A98-B4866629708E}" type="pres">
      <dgm:prSet presAssocID="{7B53D647-6B05-43E2-94F0-763D2506DE3C}" presName="composite" presStyleCnt="0"/>
      <dgm:spPr/>
    </dgm:pt>
    <dgm:pt modelId="{B6A1F83F-DFFC-41AC-A87C-18D531E10647}" type="pres">
      <dgm:prSet presAssocID="{7B53D647-6B05-43E2-94F0-763D2506DE3C}" presName="imgShp" presStyleLbl="fgImgPlace1" presStyleIdx="0" presStyleCnt="5" custLinFactNeighborX="40982" custLinFactNeighborY="3703"/>
      <dgm:spPr/>
    </dgm:pt>
    <dgm:pt modelId="{772DB345-768F-4FC8-9567-B87ACBE3E13E}" type="pres">
      <dgm:prSet presAssocID="{7B53D647-6B05-43E2-94F0-763D2506DE3C}" presName="txShp" presStyleLbl="node1" presStyleIdx="0" presStyleCnt="5" custScaleX="68980" custScaleY="84560">
        <dgm:presLayoutVars>
          <dgm:bulletEnabled val="1"/>
        </dgm:presLayoutVars>
      </dgm:prSet>
      <dgm:spPr/>
      <dgm:t>
        <a:bodyPr/>
        <a:lstStyle/>
        <a:p>
          <a:endParaRPr lang="es-MX"/>
        </a:p>
      </dgm:t>
    </dgm:pt>
    <dgm:pt modelId="{18B00127-E16A-45F0-9909-D79F25ED11AD}" type="pres">
      <dgm:prSet presAssocID="{3F54F4A8-7B32-4B82-9147-BDD387DFE035}" presName="spacing" presStyleCnt="0"/>
      <dgm:spPr/>
    </dgm:pt>
    <dgm:pt modelId="{5DF033F9-FF1A-4C76-AE80-D6A75C02A2B7}" type="pres">
      <dgm:prSet presAssocID="{208918F9-569F-413C-9822-63E478248EB3}" presName="composite" presStyleCnt="0"/>
      <dgm:spPr/>
    </dgm:pt>
    <dgm:pt modelId="{719F3E7E-6DF6-4606-A483-1844844ED619}" type="pres">
      <dgm:prSet presAssocID="{208918F9-569F-413C-9822-63E478248EB3}" presName="imgShp" presStyleLbl="fgImgPlace1" presStyleIdx="1" presStyleCnt="5" custLinFactNeighborX="40982" custLinFactNeighborY="9207"/>
      <dgm:spPr/>
    </dgm:pt>
    <dgm:pt modelId="{54794430-C338-4E12-A7D4-EE9C08E64E75}" type="pres">
      <dgm:prSet presAssocID="{208918F9-569F-413C-9822-63E478248EB3}" presName="txShp" presStyleLbl="node1" presStyleIdx="1" presStyleCnt="5" custScaleX="68980" custScaleY="84560">
        <dgm:presLayoutVars>
          <dgm:bulletEnabled val="1"/>
        </dgm:presLayoutVars>
      </dgm:prSet>
      <dgm:spPr/>
      <dgm:t>
        <a:bodyPr/>
        <a:lstStyle/>
        <a:p>
          <a:endParaRPr lang="es-MX"/>
        </a:p>
      </dgm:t>
    </dgm:pt>
    <dgm:pt modelId="{D8E9EAC0-5422-440B-A977-DED8187A33B7}" type="pres">
      <dgm:prSet presAssocID="{E0537A45-A0E1-47D8-906F-436B9D514684}" presName="spacing" presStyleCnt="0"/>
      <dgm:spPr/>
    </dgm:pt>
    <dgm:pt modelId="{1ECDDF03-2BE9-4D37-8ED8-BC89D82ABFD2}" type="pres">
      <dgm:prSet presAssocID="{A804B0FE-72FD-4DD8-87D3-7CFE63C018CF}" presName="composite" presStyleCnt="0"/>
      <dgm:spPr/>
    </dgm:pt>
    <dgm:pt modelId="{EA2A3CAB-C31F-422F-BBAB-0E93ECE012C3}" type="pres">
      <dgm:prSet presAssocID="{A804B0FE-72FD-4DD8-87D3-7CFE63C018CF}" presName="imgShp" presStyleLbl="fgImgPlace1" presStyleIdx="2" presStyleCnt="5" custLinFactNeighborX="40982" custLinFactNeighborY="262"/>
      <dgm:spPr/>
    </dgm:pt>
    <dgm:pt modelId="{04F35BE1-E920-4230-9D06-9C6E35284059}" type="pres">
      <dgm:prSet presAssocID="{A804B0FE-72FD-4DD8-87D3-7CFE63C018CF}" presName="txShp" presStyleLbl="node1" presStyleIdx="2" presStyleCnt="5" custScaleX="68980" custScaleY="84560">
        <dgm:presLayoutVars>
          <dgm:bulletEnabled val="1"/>
        </dgm:presLayoutVars>
      </dgm:prSet>
      <dgm:spPr/>
      <dgm:t>
        <a:bodyPr/>
        <a:lstStyle/>
        <a:p>
          <a:endParaRPr lang="es-MX"/>
        </a:p>
      </dgm:t>
    </dgm:pt>
    <dgm:pt modelId="{1E4B0168-AEBC-41EA-AE7A-A77DFBDA2F9A}" type="pres">
      <dgm:prSet presAssocID="{946DE54E-C6A0-4157-BB22-7F16693CADA6}" presName="spacing" presStyleCnt="0"/>
      <dgm:spPr/>
    </dgm:pt>
    <dgm:pt modelId="{B13B15DD-7AE0-467B-B96D-30397CCE11DA}" type="pres">
      <dgm:prSet presAssocID="{16F8F190-19C8-451C-BE4F-79FE3D4E6098}" presName="composite" presStyleCnt="0"/>
      <dgm:spPr/>
    </dgm:pt>
    <dgm:pt modelId="{3D5CD7B3-8442-4F2F-9400-8CB8109375FF}" type="pres">
      <dgm:prSet presAssocID="{16F8F190-19C8-451C-BE4F-79FE3D4E6098}" presName="imgShp" presStyleLbl="fgImgPlace1" presStyleIdx="3" presStyleCnt="5" custLinFactNeighborX="40982" custLinFactNeighborY="2309"/>
      <dgm:spPr/>
    </dgm:pt>
    <dgm:pt modelId="{9A881F21-58EA-4D02-83BD-321875047586}" type="pres">
      <dgm:prSet presAssocID="{16F8F190-19C8-451C-BE4F-79FE3D4E6098}" presName="txShp" presStyleLbl="node1" presStyleIdx="3" presStyleCnt="5" custScaleX="68980" custScaleY="84560">
        <dgm:presLayoutVars>
          <dgm:bulletEnabled val="1"/>
        </dgm:presLayoutVars>
      </dgm:prSet>
      <dgm:spPr/>
      <dgm:t>
        <a:bodyPr/>
        <a:lstStyle/>
        <a:p>
          <a:endParaRPr lang="es-MX"/>
        </a:p>
      </dgm:t>
    </dgm:pt>
    <dgm:pt modelId="{B1CA98FC-CF6A-46CE-BB26-1A64F665176E}" type="pres">
      <dgm:prSet presAssocID="{C899EAA1-4EAE-49EA-AD00-BCA77C8D6021}" presName="spacing" presStyleCnt="0"/>
      <dgm:spPr/>
    </dgm:pt>
    <dgm:pt modelId="{DB251529-1E08-4928-8A35-3EB1B697174D}" type="pres">
      <dgm:prSet presAssocID="{4D4781BE-FBCD-49EC-84DB-65719C75B50A}" presName="composite" presStyleCnt="0"/>
      <dgm:spPr/>
    </dgm:pt>
    <dgm:pt modelId="{B4B7F947-B7F5-48B7-8B0A-96FAF3DE24A7}" type="pres">
      <dgm:prSet presAssocID="{4D4781BE-FBCD-49EC-84DB-65719C75B50A}" presName="imgShp" presStyleLbl="fgImgPlace1" presStyleIdx="4" presStyleCnt="5" custLinFactNeighborX="40982" custLinFactNeighborY="-6636"/>
      <dgm:spPr/>
    </dgm:pt>
    <dgm:pt modelId="{5E17C16B-29C3-4386-884F-005BE62A9A68}" type="pres">
      <dgm:prSet presAssocID="{4D4781BE-FBCD-49EC-84DB-65719C75B50A}" presName="txShp" presStyleLbl="node1" presStyleIdx="4" presStyleCnt="5" custScaleX="68980" custScaleY="84560">
        <dgm:presLayoutVars>
          <dgm:bulletEnabled val="1"/>
        </dgm:presLayoutVars>
      </dgm:prSet>
      <dgm:spPr/>
      <dgm:t>
        <a:bodyPr/>
        <a:lstStyle/>
        <a:p>
          <a:endParaRPr lang="es-MX"/>
        </a:p>
      </dgm:t>
    </dgm:pt>
  </dgm:ptLst>
  <dgm:cxnLst>
    <dgm:cxn modelId="{9E75C41C-9DA5-4148-976D-1E33C51086D8}" type="presOf" srcId="{1D1175A3-A936-49FF-B5DC-09B271306EBE}" destId="{A6D52036-7F94-4D73-A14D-03E33C72941C}" srcOrd="0" destOrd="0" presId="urn:microsoft.com/office/officeart/2005/8/layout/vList3"/>
    <dgm:cxn modelId="{8B655F05-E94B-4EEC-AD86-9FEC235B31E4}" srcId="{1D1175A3-A936-49FF-B5DC-09B271306EBE}" destId="{16F8F190-19C8-451C-BE4F-79FE3D4E6098}" srcOrd="3" destOrd="0" parTransId="{902F80FA-B3DD-4277-89CA-1FE382096CC5}" sibTransId="{C899EAA1-4EAE-49EA-AD00-BCA77C8D6021}"/>
    <dgm:cxn modelId="{077FE9F2-C5BD-4CD1-874B-BAD6F2E4FF85}" srcId="{1D1175A3-A936-49FF-B5DC-09B271306EBE}" destId="{208918F9-569F-413C-9822-63E478248EB3}" srcOrd="1" destOrd="0" parTransId="{41FB14FE-5D6D-48B6-9E61-9E181A2F4606}" sibTransId="{E0537A45-A0E1-47D8-906F-436B9D514684}"/>
    <dgm:cxn modelId="{80A3058C-5B74-4F93-B41C-A5FA9055E5B7}" type="presOf" srcId="{4D4781BE-FBCD-49EC-84DB-65719C75B50A}" destId="{5E17C16B-29C3-4386-884F-005BE62A9A68}" srcOrd="0" destOrd="0" presId="urn:microsoft.com/office/officeart/2005/8/layout/vList3"/>
    <dgm:cxn modelId="{89071F75-5473-41E6-A081-494B82A80F1B}" type="presOf" srcId="{7B53D647-6B05-43E2-94F0-763D2506DE3C}" destId="{772DB345-768F-4FC8-9567-B87ACBE3E13E}" srcOrd="0" destOrd="0" presId="urn:microsoft.com/office/officeart/2005/8/layout/vList3"/>
    <dgm:cxn modelId="{08C9538C-FAC0-4BDB-9A48-2A7E99694E4D}" srcId="{1D1175A3-A936-49FF-B5DC-09B271306EBE}" destId="{A804B0FE-72FD-4DD8-87D3-7CFE63C018CF}" srcOrd="2" destOrd="0" parTransId="{B71B9F67-FFD9-474E-A311-24CB3054F67F}" sibTransId="{946DE54E-C6A0-4157-BB22-7F16693CADA6}"/>
    <dgm:cxn modelId="{75C011BE-F113-4F29-97C4-74DBCDA991FB}" type="presOf" srcId="{16F8F190-19C8-451C-BE4F-79FE3D4E6098}" destId="{9A881F21-58EA-4D02-83BD-321875047586}" srcOrd="0" destOrd="0" presId="urn:microsoft.com/office/officeart/2005/8/layout/vList3"/>
    <dgm:cxn modelId="{DB5C61BF-356C-4EA9-BDEB-4B8D9030F84F}" srcId="{1D1175A3-A936-49FF-B5DC-09B271306EBE}" destId="{7B53D647-6B05-43E2-94F0-763D2506DE3C}" srcOrd="0" destOrd="0" parTransId="{037BA3B5-DA34-41B7-959C-B202EE46DB42}" sibTransId="{3F54F4A8-7B32-4B82-9147-BDD387DFE035}"/>
    <dgm:cxn modelId="{BB251153-D594-4064-ACAD-7E70A5BE793F}" srcId="{1D1175A3-A936-49FF-B5DC-09B271306EBE}" destId="{4D4781BE-FBCD-49EC-84DB-65719C75B50A}" srcOrd="4" destOrd="0" parTransId="{225D334E-4D0B-443E-8151-B8E64CC74673}" sibTransId="{FDF3204C-081D-4553-9682-55AD21A3EF44}"/>
    <dgm:cxn modelId="{8257AFB0-34F6-41EF-816D-2525E6C03339}" type="presOf" srcId="{208918F9-569F-413C-9822-63E478248EB3}" destId="{54794430-C338-4E12-A7D4-EE9C08E64E75}" srcOrd="0" destOrd="0" presId="urn:microsoft.com/office/officeart/2005/8/layout/vList3"/>
    <dgm:cxn modelId="{7F309AB7-D635-4586-9772-6A101E11AC3A}" type="presOf" srcId="{A804B0FE-72FD-4DD8-87D3-7CFE63C018CF}" destId="{04F35BE1-E920-4230-9D06-9C6E35284059}" srcOrd="0" destOrd="0" presId="urn:microsoft.com/office/officeart/2005/8/layout/vList3"/>
    <dgm:cxn modelId="{010A6815-CF15-402A-93A2-B94CB2ED9002}" type="presParOf" srcId="{A6D52036-7F94-4D73-A14D-03E33C72941C}" destId="{E9E7C74C-9AF3-42A6-9A98-B4866629708E}" srcOrd="0" destOrd="0" presId="urn:microsoft.com/office/officeart/2005/8/layout/vList3"/>
    <dgm:cxn modelId="{5A746D74-B670-469E-A7F6-D6EDA220B32F}" type="presParOf" srcId="{E9E7C74C-9AF3-42A6-9A98-B4866629708E}" destId="{B6A1F83F-DFFC-41AC-A87C-18D531E10647}" srcOrd="0" destOrd="0" presId="urn:microsoft.com/office/officeart/2005/8/layout/vList3"/>
    <dgm:cxn modelId="{A060EFD3-DEDC-4061-AD12-60C2BAB76762}" type="presParOf" srcId="{E9E7C74C-9AF3-42A6-9A98-B4866629708E}" destId="{772DB345-768F-4FC8-9567-B87ACBE3E13E}" srcOrd="1" destOrd="0" presId="urn:microsoft.com/office/officeart/2005/8/layout/vList3"/>
    <dgm:cxn modelId="{69A67943-DCD0-4595-8B95-6A547A956794}" type="presParOf" srcId="{A6D52036-7F94-4D73-A14D-03E33C72941C}" destId="{18B00127-E16A-45F0-9909-D79F25ED11AD}" srcOrd="1" destOrd="0" presId="urn:microsoft.com/office/officeart/2005/8/layout/vList3"/>
    <dgm:cxn modelId="{CC5654DE-D793-4779-84BE-2D84ECD58B0B}" type="presParOf" srcId="{A6D52036-7F94-4D73-A14D-03E33C72941C}" destId="{5DF033F9-FF1A-4C76-AE80-D6A75C02A2B7}" srcOrd="2" destOrd="0" presId="urn:microsoft.com/office/officeart/2005/8/layout/vList3"/>
    <dgm:cxn modelId="{B2E76C4C-DC3F-4582-8A52-8AE64E497D2C}" type="presParOf" srcId="{5DF033F9-FF1A-4C76-AE80-D6A75C02A2B7}" destId="{719F3E7E-6DF6-4606-A483-1844844ED619}" srcOrd="0" destOrd="0" presId="urn:microsoft.com/office/officeart/2005/8/layout/vList3"/>
    <dgm:cxn modelId="{00EFA914-745C-4C68-8494-6341B760BA3C}" type="presParOf" srcId="{5DF033F9-FF1A-4C76-AE80-D6A75C02A2B7}" destId="{54794430-C338-4E12-A7D4-EE9C08E64E75}" srcOrd="1" destOrd="0" presId="urn:microsoft.com/office/officeart/2005/8/layout/vList3"/>
    <dgm:cxn modelId="{B57E70D4-4D0D-44B3-AB6B-F81FFC131F1E}" type="presParOf" srcId="{A6D52036-7F94-4D73-A14D-03E33C72941C}" destId="{D8E9EAC0-5422-440B-A977-DED8187A33B7}" srcOrd="3" destOrd="0" presId="urn:microsoft.com/office/officeart/2005/8/layout/vList3"/>
    <dgm:cxn modelId="{C2CB136E-B7E1-49D6-BDBE-5AA913831961}" type="presParOf" srcId="{A6D52036-7F94-4D73-A14D-03E33C72941C}" destId="{1ECDDF03-2BE9-4D37-8ED8-BC89D82ABFD2}" srcOrd="4" destOrd="0" presId="urn:microsoft.com/office/officeart/2005/8/layout/vList3"/>
    <dgm:cxn modelId="{EF061D02-DD6B-42A8-AD05-5E54DD771C35}" type="presParOf" srcId="{1ECDDF03-2BE9-4D37-8ED8-BC89D82ABFD2}" destId="{EA2A3CAB-C31F-422F-BBAB-0E93ECE012C3}" srcOrd="0" destOrd="0" presId="urn:microsoft.com/office/officeart/2005/8/layout/vList3"/>
    <dgm:cxn modelId="{F8733A55-2DF8-4A9E-B543-89DF7E66417F}" type="presParOf" srcId="{1ECDDF03-2BE9-4D37-8ED8-BC89D82ABFD2}" destId="{04F35BE1-E920-4230-9D06-9C6E35284059}" srcOrd="1" destOrd="0" presId="urn:microsoft.com/office/officeart/2005/8/layout/vList3"/>
    <dgm:cxn modelId="{71A97901-FB8B-4099-847D-77AD302DFDED}" type="presParOf" srcId="{A6D52036-7F94-4D73-A14D-03E33C72941C}" destId="{1E4B0168-AEBC-41EA-AE7A-A77DFBDA2F9A}" srcOrd="5" destOrd="0" presId="urn:microsoft.com/office/officeart/2005/8/layout/vList3"/>
    <dgm:cxn modelId="{FE74937B-0763-4586-AF3C-0D2DB62304E2}" type="presParOf" srcId="{A6D52036-7F94-4D73-A14D-03E33C72941C}" destId="{B13B15DD-7AE0-467B-B96D-30397CCE11DA}" srcOrd="6" destOrd="0" presId="urn:microsoft.com/office/officeart/2005/8/layout/vList3"/>
    <dgm:cxn modelId="{82BB07F3-D274-466A-83B1-DAFA08A137E8}" type="presParOf" srcId="{B13B15DD-7AE0-467B-B96D-30397CCE11DA}" destId="{3D5CD7B3-8442-4F2F-9400-8CB8109375FF}" srcOrd="0" destOrd="0" presId="urn:microsoft.com/office/officeart/2005/8/layout/vList3"/>
    <dgm:cxn modelId="{3BC7840F-9E8D-4313-8956-CCC570ADB866}" type="presParOf" srcId="{B13B15DD-7AE0-467B-B96D-30397CCE11DA}" destId="{9A881F21-58EA-4D02-83BD-321875047586}" srcOrd="1" destOrd="0" presId="urn:microsoft.com/office/officeart/2005/8/layout/vList3"/>
    <dgm:cxn modelId="{601D427C-63BD-44D1-B420-BC4ABE3F55BD}" type="presParOf" srcId="{A6D52036-7F94-4D73-A14D-03E33C72941C}" destId="{B1CA98FC-CF6A-46CE-BB26-1A64F665176E}" srcOrd="7" destOrd="0" presId="urn:microsoft.com/office/officeart/2005/8/layout/vList3"/>
    <dgm:cxn modelId="{E8581CD1-E849-4613-AAC4-AE77D4ECF0F8}" type="presParOf" srcId="{A6D52036-7F94-4D73-A14D-03E33C72941C}" destId="{DB251529-1E08-4928-8A35-3EB1B697174D}" srcOrd="8" destOrd="0" presId="urn:microsoft.com/office/officeart/2005/8/layout/vList3"/>
    <dgm:cxn modelId="{B6921C6D-B76F-4252-8C1F-E62162B036D6}" type="presParOf" srcId="{DB251529-1E08-4928-8A35-3EB1B697174D}" destId="{B4B7F947-B7F5-48B7-8B0A-96FAF3DE24A7}" srcOrd="0" destOrd="0" presId="urn:microsoft.com/office/officeart/2005/8/layout/vList3"/>
    <dgm:cxn modelId="{24F282A3-EEF1-4E51-B201-8ECBE90667CC}" type="presParOf" srcId="{DB251529-1E08-4928-8A35-3EB1B697174D}" destId="{5E17C16B-29C3-4386-884F-005BE62A9A68}"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08E96D-51F5-48CC-A13C-C210805A670F}"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s-ES"/>
        </a:p>
      </dgm:t>
    </dgm:pt>
    <dgm:pt modelId="{F3ACF7C7-70BF-4C16-A8E9-21183B64037A}">
      <dgm:prSet phldrT="[Texto]" custT="1"/>
      <dgm:spPr>
        <a:solidFill>
          <a:schemeClr val="bg2">
            <a:lumMod val="90000"/>
          </a:schemeClr>
        </a:solidFill>
      </dgm:spPr>
      <dgm:t>
        <a:bodyPr/>
        <a:lstStyle/>
        <a:p>
          <a:r>
            <a:rPr lang="es-MX" sz="1800" b="1" dirty="0" smtClean="0"/>
            <a:t>Asignación del Presupuesto </a:t>
          </a:r>
          <a:endParaRPr lang="es-ES" sz="1800" b="1" dirty="0"/>
        </a:p>
      </dgm:t>
    </dgm:pt>
    <dgm:pt modelId="{B7E5528E-C910-48F5-8871-5F37AA933FC7}" type="parTrans" cxnId="{E9D3ED5F-CFBE-4A43-9E8C-78B9C24C6023}">
      <dgm:prSet/>
      <dgm:spPr/>
      <dgm:t>
        <a:bodyPr/>
        <a:lstStyle/>
        <a:p>
          <a:endParaRPr lang="es-ES"/>
        </a:p>
      </dgm:t>
    </dgm:pt>
    <dgm:pt modelId="{F1B260A7-8845-4B48-8991-F4402B923F64}" type="sibTrans" cxnId="{E9D3ED5F-CFBE-4A43-9E8C-78B9C24C6023}">
      <dgm:prSet/>
      <dgm:spPr/>
      <dgm:t>
        <a:bodyPr/>
        <a:lstStyle/>
        <a:p>
          <a:endParaRPr lang="es-ES"/>
        </a:p>
      </dgm:t>
    </dgm:pt>
    <dgm:pt modelId="{36E42FC1-DD54-4CA5-A27E-D33069678397}">
      <dgm:prSet phldrT="[Texto]" custT="1"/>
      <dgm:spPr/>
      <dgm:t>
        <a:bodyPr/>
        <a:lstStyle/>
        <a:p>
          <a:r>
            <a:rPr lang="es-MX" sz="1800" b="1" dirty="0" smtClean="0"/>
            <a:t>Formalización y Cumplimiento de los Convenios </a:t>
          </a:r>
          <a:endParaRPr lang="es-ES" sz="1800" b="1" dirty="0"/>
        </a:p>
      </dgm:t>
    </dgm:pt>
    <dgm:pt modelId="{5471B202-787E-4681-A1FF-66838AA23C0D}" type="parTrans" cxnId="{F318CC1E-E612-453C-95D0-3095980C8CE8}">
      <dgm:prSet/>
      <dgm:spPr/>
      <dgm:t>
        <a:bodyPr/>
        <a:lstStyle/>
        <a:p>
          <a:endParaRPr lang="es-ES"/>
        </a:p>
      </dgm:t>
    </dgm:pt>
    <dgm:pt modelId="{1071D9B3-0AE8-4AB4-845B-6367E4A88024}" type="sibTrans" cxnId="{F318CC1E-E612-453C-95D0-3095980C8CE8}">
      <dgm:prSet/>
      <dgm:spPr/>
      <dgm:t>
        <a:bodyPr/>
        <a:lstStyle/>
        <a:p>
          <a:endParaRPr lang="es-ES"/>
        </a:p>
      </dgm:t>
    </dgm:pt>
    <dgm:pt modelId="{EC91D844-4C53-4B5D-ADBA-8886E2954EB6}">
      <dgm:prSet phldrT="[Texto]" custT="1"/>
      <dgm:spPr>
        <a:solidFill>
          <a:schemeClr val="bg2">
            <a:lumMod val="90000"/>
          </a:schemeClr>
        </a:solidFill>
      </dgm:spPr>
      <dgm:t>
        <a:bodyPr/>
        <a:lstStyle/>
        <a:p>
          <a:r>
            <a:rPr lang="es-MX" sz="1800" b="1" dirty="0" smtClean="0"/>
            <a:t>Transferencia de Recursos Federales </a:t>
          </a:r>
          <a:endParaRPr lang="es-ES" sz="1800" b="1" dirty="0" smtClean="0"/>
        </a:p>
      </dgm:t>
    </dgm:pt>
    <dgm:pt modelId="{AB298410-289E-44C9-BA15-53179ABF12D8}" type="parTrans" cxnId="{06386C95-BC90-4214-B331-1C5DE549ABAA}">
      <dgm:prSet/>
      <dgm:spPr/>
      <dgm:t>
        <a:bodyPr/>
        <a:lstStyle/>
        <a:p>
          <a:endParaRPr lang="es-ES"/>
        </a:p>
      </dgm:t>
    </dgm:pt>
    <dgm:pt modelId="{6DCFEB55-446A-4A36-A9A9-5E48D4F917BE}" type="sibTrans" cxnId="{06386C95-BC90-4214-B331-1C5DE549ABAA}">
      <dgm:prSet/>
      <dgm:spPr/>
      <dgm:t>
        <a:bodyPr/>
        <a:lstStyle/>
        <a:p>
          <a:endParaRPr lang="es-ES"/>
        </a:p>
      </dgm:t>
    </dgm:pt>
    <dgm:pt modelId="{1E58F4BE-8924-4FC0-B564-273C95D2380D}">
      <dgm:prSet custT="1"/>
      <dgm:spPr/>
      <dgm:t>
        <a:bodyPr/>
        <a:lstStyle/>
        <a:p>
          <a:r>
            <a:rPr lang="es-MX" sz="1800" b="1" dirty="0" smtClean="0">
              <a:solidFill>
                <a:srgbClr val="00204E"/>
              </a:solidFill>
            </a:rPr>
            <a:t>Registro de los Recursos      </a:t>
          </a:r>
          <a:endParaRPr lang="es-ES" sz="1800" b="1" dirty="0"/>
        </a:p>
      </dgm:t>
    </dgm:pt>
    <dgm:pt modelId="{0941BBC6-CAB9-4374-80CC-4DF9740FF47B}" type="parTrans" cxnId="{7A21360C-06A4-415F-A571-9ABABACD90BB}">
      <dgm:prSet/>
      <dgm:spPr/>
      <dgm:t>
        <a:bodyPr/>
        <a:lstStyle/>
        <a:p>
          <a:endParaRPr lang="es-ES"/>
        </a:p>
      </dgm:t>
    </dgm:pt>
    <dgm:pt modelId="{C0CAD17D-FCCC-4CE8-9F2D-B460ED2E9DFF}" type="sibTrans" cxnId="{7A21360C-06A4-415F-A571-9ABABACD90BB}">
      <dgm:prSet/>
      <dgm:spPr/>
      <dgm:t>
        <a:bodyPr/>
        <a:lstStyle/>
        <a:p>
          <a:endParaRPr lang="es-ES"/>
        </a:p>
      </dgm:t>
    </dgm:pt>
    <dgm:pt modelId="{E3D32E4E-1444-497D-9F7D-326C6EEC7F66}">
      <dgm:prSet custT="1"/>
      <dgm:spPr>
        <a:solidFill>
          <a:schemeClr val="bg2">
            <a:lumMod val="90000"/>
          </a:schemeClr>
        </a:solidFill>
      </dgm:spPr>
      <dgm:t>
        <a:bodyPr/>
        <a:lstStyle/>
        <a:p>
          <a:r>
            <a:rPr lang="es-MX" sz="1800" b="1" dirty="0" smtClean="0"/>
            <a:t>Destino de los Recursos </a:t>
          </a:r>
          <a:endParaRPr lang="es-ES" sz="1800" b="1" dirty="0"/>
        </a:p>
      </dgm:t>
    </dgm:pt>
    <dgm:pt modelId="{D688D2AA-865C-4A2A-9FAA-2F1FA009A218}" type="parTrans" cxnId="{126AAAE2-0840-46BD-AC2A-B872FB841CBF}">
      <dgm:prSet/>
      <dgm:spPr/>
      <dgm:t>
        <a:bodyPr/>
        <a:lstStyle/>
        <a:p>
          <a:endParaRPr lang="es-ES"/>
        </a:p>
      </dgm:t>
    </dgm:pt>
    <dgm:pt modelId="{4D08E5A6-FD80-408D-9C7D-55BD57B99747}" type="sibTrans" cxnId="{126AAAE2-0840-46BD-AC2A-B872FB841CBF}">
      <dgm:prSet/>
      <dgm:spPr/>
      <dgm:t>
        <a:bodyPr/>
        <a:lstStyle/>
        <a:p>
          <a:endParaRPr lang="es-ES"/>
        </a:p>
      </dgm:t>
    </dgm:pt>
    <dgm:pt modelId="{2974ED68-BD54-444C-8E88-FCED6BD7FAC2}">
      <dgm:prSet custT="1"/>
      <dgm:spPr/>
      <dgm:t>
        <a:bodyPr/>
        <a:lstStyle/>
        <a:p>
          <a:r>
            <a:rPr lang="es-MX" sz="1800" b="1" dirty="0" smtClean="0"/>
            <a:t>Transparencia</a:t>
          </a:r>
          <a:endParaRPr lang="es-ES" sz="1800" b="1" dirty="0"/>
        </a:p>
      </dgm:t>
    </dgm:pt>
    <dgm:pt modelId="{AC208BA5-8862-41C5-A218-CF56372D88A7}" type="parTrans" cxnId="{D0D25383-E999-458F-8E0E-CB27609B4B28}">
      <dgm:prSet/>
      <dgm:spPr/>
      <dgm:t>
        <a:bodyPr/>
        <a:lstStyle/>
        <a:p>
          <a:endParaRPr lang="es-MX"/>
        </a:p>
      </dgm:t>
    </dgm:pt>
    <dgm:pt modelId="{E7BE2E64-B3A1-41D1-BB17-8C768B8B0BC5}" type="sibTrans" cxnId="{D0D25383-E999-458F-8E0E-CB27609B4B28}">
      <dgm:prSet/>
      <dgm:spPr/>
      <dgm:t>
        <a:bodyPr/>
        <a:lstStyle/>
        <a:p>
          <a:endParaRPr lang="es-MX"/>
        </a:p>
      </dgm:t>
    </dgm:pt>
    <dgm:pt modelId="{C25D5C17-8C21-43D9-AB14-0DE6BA97493D}">
      <dgm:prSet custT="1"/>
      <dgm:spPr>
        <a:solidFill>
          <a:schemeClr val="bg2">
            <a:lumMod val="90000"/>
          </a:schemeClr>
        </a:solidFill>
      </dgm:spPr>
      <dgm:t>
        <a:bodyPr/>
        <a:lstStyle/>
        <a:p>
          <a:r>
            <a:rPr lang="es-MX" sz="1800" b="1" dirty="0" smtClean="0"/>
            <a:t>Evaluación y Cumplimiento de Metas, Objetivos e Indicadores</a:t>
          </a:r>
          <a:endParaRPr lang="es-ES" sz="1800" b="1" dirty="0"/>
        </a:p>
      </dgm:t>
    </dgm:pt>
    <dgm:pt modelId="{714069A7-C0B5-47CA-8E16-281A001F483E}" type="parTrans" cxnId="{68A8E41C-C250-4492-9F21-B54DB39C8E20}">
      <dgm:prSet/>
      <dgm:spPr/>
      <dgm:t>
        <a:bodyPr/>
        <a:lstStyle/>
        <a:p>
          <a:endParaRPr lang="es-MX"/>
        </a:p>
      </dgm:t>
    </dgm:pt>
    <dgm:pt modelId="{61BB4C46-B564-4E7D-9A17-7D4BEE584B89}" type="sibTrans" cxnId="{68A8E41C-C250-4492-9F21-B54DB39C8E20}">
      <dgm:prSet/>
      <dgm:spPr/>
      <dgm:t>
        <a:bodyPr/>
        <a:lstStyle/>
        <a:p>
          <a:endParaRPr lang="es-MX"/>
        </a:p>
      </dgm:t>
    </dgm:pt>
    <dgm:pt modelId="{A226A2AB-6D91-4EEA-8492-3F8913DB6C57}" type="pres">
      <dgm:prSet presAssocID="{2908E96D-51F5-48CC-A13C-C210805A670F}" presName="Name0" presStyleCnt="0">
        <dgm:presLayoutVars>
          <dgm:chMax val="7"/>
          <dgm:chPref val="7"/>
          <dgm:dir/>
        </dgm:presLayoutVars>
      </dgm:prSet>
      <dgm:spPr/>
      <dgm:t>
        <a:bodyPr/>
        <a:lstStyle/>
        <a:p>
          <a:endParaRPr lang="es-MX"/>
        </a:p>
      </dgm:t>
    </dgm:pt>
    <dgm:pt modelId="{C84BFA39-42F4-46C1-B5B3-F795270ABE33}" type="pres">
      <dgm:prSet presAssocID="{2908E96D-51F5-48CC-A13C-C210805A670F}" presName="Name1" presStyleCnt="0"/>
      <dgm:spPr/>
    </dgm:pt>
    <dgm:pt modelId="{B738351A-95BA-4B31-BC6B-2C5716B38B23}" type="pres">
      <dgm:prSet presAssocID="{2908E96D-51F5-48CC-A13C-C210805A670F}" presName="cycle" presStyleCnt="0"/>
      <dgm:spPr/>
    </dgm:pt>
    <dgm:pt modelId="{FD0E91AB-1339-4232-99CD-9BC94BC55D2F}" type="pres">
      <dgm:prSet presAssocID="{2908E96D-51F5-48CC-A13C-C210805A670F}" presName="srcNode" presStyleLbl="node1" presStyleIdx="0" presStyleCnt="7"/>
      <dgm:spPr/>
    </dgm:pt>
    <dgm:pt modelId="{76B5EB0C-7E4B-43FC-83AB-D540E2D2C0AC}" type="pres">
      <dgm:prSet presAssocID="{2908E96D-51F5-48CC-A13C-C210805A670F}" presName="conn" presStyleLbl="parChTrans1D2" presStyleIdx="0" presStyleCnt="1"/>
      <dgm:spPr/>
      <dgm:t>
        <a:bodyPr/>
        <a:lstStyle/>
        <a:p>
          <a:endParaRPr lang="es-MX"/>
        </a:p>
      </dgm:t>
    </dgm:pt>
    <dgm:pt modelId="{FD829782-0B5A-4B35-832B-C2BAC85A56EB}" type="pres">
      <dgm:prSet presAssocID="{2908E96D-51F5-48CC-A13C-C210805A670F}" presName="extraNode" presStyleLbl="node1" presStyleIdx="0" presStyleCnt="7"/>
      <dgm:spPr/>
    </dgm:pt>
    <dgm:pt modelId="{BAEC769A-4159-416D-9E80-E0B59ED4AE9F}" type="pres">
      <dgm:prSet presAssocID="{2908E96D-51F5-48CC-A13C-C210805A670F}" presName="dstNode" presStyleLbl="node1" presStyleIdx="0" presStyleCnt="7"/>
      <dgm:spPr/>
    </dgm:pt>
    <dgm:pt modelId="{0C06406C-E44D-49DC-91E5-30418B868E79}" type="pres">
      <dgm:prSet presAssocID="{F3ACF7C7-70BF-4C16-A8E9-21183B64037A}" presName="text_1" presStyleLbl="node1" presStyleIdx="0" presStyleCnt="7" custScaleY="96196">
        <dgm:presLayoutVars>
          <dgm:bulletEnabled val="1"/>
        </dgm:presLayoutVars>
      </dgm:prSet>
      <dgm:spPr/>
      <dgm:t>
        <a:bodyPr/>
        <a:lstStyle/>
        <a:p>
          <a:endParaRPr lang="es-ES"/>
        </a:p>
      </dgm:t>
    </dgm:pt>
    <dgm:pt modelId="{FF91DA61-8CF4-47A4-9407-0C839F833573}" type="pres">
      <dgm:prSet presAssocID="{F3ACF7C7-70BF-4C16-A8E9-21183B64037A}" presName="accent_1" presStyleCnt="0"/>
      <dgm:spPr/>
    </dgm:pt>
    <dgm:pt modelId="{093B5C68-A2C6-435C-B6D5-0B07F4A6CA73}" type="pres">
      <dgm:prSet presAssocID="{F3ACF7C7-70BF-4C16-A8E9-21183B64037A}" presName="accentRepeatNode" presStyleLbl="solidFgAcc1" presStyleIdx="0" presStyleCnt="7"/>
      <dgm:spPr/>
      <dgm:t>
        <a:bodyPr/>
        <a:lstStyle/>
        <a:p>
          <a:endParaRPr lang="es-MX"/>
        </a:p>
      </dgm:t>
    </dgm:pt>
    <dgm:pt modelId="{4571272C-D757-49DA-9F12-A8D2EB2A1294}" type="pres">
      <dgm:prSet presAssocID="{36E42FC1-DD54-4CA5-A27E-D33069678397}" presName="text_2" presStyleLbl="node1" presStyleIdx="1" presStyleCnt="7" custScaleY="96196">
        <dgm:presLayoutVars>
          <dgm:bulletEnabled val="1"/>
        </dgm:presLayoutVars>
      </dgm:prSet>
      <dgm:spPr/>
      <dgm:t>
        <a:bodyPr/>
        <a:lstStyle/>
        <a:p>
          <a:endParaRPr lang="es-ES"/>
        </a:p>
      </dgm:t>
    </dgm:pt>
    <dgm:pt modelId="{4607F160-8388-47CB-B88C-8158DF9D350E}" type="pres">
      <dgm:prSet presAssocID="{36E42FC1-DD54-4CA5-A27E-D33069678397}" presName="accent_2" presStyleCnt="0"/>
      <dgm:spPr/>
    </dgm:pt>
    <dgm:pt modelId="{6A46A222-3133-4BBD-8EF6-E86FD12331E2}" type="pres">
      <dgm:prSet presAssocID="{36E42FC1-DD54-4CA5-A27E-D33069678397}" presName="accentRepeatNode" presStyleLbl="solidFgAcc1" presStyleIdx="1" presStyleCnt="7"/>
      <dgm:spPr/>
      <dgm:t>
        <a:bodyPr/>
        <a:lstStyle/>
        <a:p>
          <a:endParaRPr lang="es-MX"/>
        </a:p>
      </dgm:t>
    </dgm:pt>
    <dgm:pt modelId="{C2E4328E-633A-4934-BF1D-4E4FE68CBA9D}" type="pres">
      <dgm:prSet presAssocID="{EC91D844-4C53-4B5D-ADBA-8886E2954EB6}" presName="text_3" presStyleLbl="node1" presStyleIdx="2" presStyleCnt="7" custScaleY="96196">
        <dgm:presLayoutVars>
          <dgm:bulletEnabled val="1"/>
        </dgm:presLayoutVars>
      </dgm:prSet>
      <dgm:spPr/>
      <dgm:t>
        <a:bodyPr/>
        <a:lstStyle/>
        <a:p>
          <a:endParaRPr lang="es-ES"/>
        </a:p>
      </dgm:t>
    </dgm:pt>
    <dgm:pt modelId="{FB8D4F1D-95AF-4464-B569-84CF76584337}" type="pres">
      <dgm:prSet presAssocID="{EC91D844-4C53-4B5D-ADBA-8886E2954EB6}" presName="accent_3" presStyleCnt="0"/>
      <dgm:spPr/>
    </dgm:pt>
    <dgm:pt modelId="{BCCA8026-323B-4F86-A6E4-4CBE4E0342CF}" type="pres">
      <dgm:prSet presAssocID="{EC91D844-4C53-4B5D-ADBA-8886E2954EB6}" presName="accentRepeatNode" presStyleLbl="solidFgAcc1" presStyleIdx="2" presStyleCnt="7"/>
      <dgm:spPr/>
      <dgm:t>
        <a:bodyPr/>
        <a:lstStyle/>
        <a:p>
          <a:endParaRPr lang="es-MX"/>
        </a:p>
      </dgm:t>
    </dgm:pt>
    <dgm:pt modelId="{C966E4CE-21B7-4E42-8BBB-2FE984DDDCBC}" type="pres">
      <dgm:prSet presAssocID="{1E58F4BE-8924-4FC0-B564-273C95D2380D}" presName="text_4" presStyleLbl="node1" presStyleIdx="3" presStyleCnt="7" custScaleY="96196">
        <dgm:presLayoutVars>
          <dgm:bulletEnabled val="1"/>
        </dgm:presLayoutVars>
      </dgm:prSet>
      <dgm:spPr/>
      <dgm:t>
        <a:bodyPr/>
        <a:lstStyle/>
        <a:p>
          <a:endParaRPr lang="es-ES"/>
        </a:p>
      </dgm:t>
    </dgm:pt>
    <dgm:pt modelId="{A7485A57-A60D-4145-9257-774A4E6B8103}" type="pres">
      <dgm:prSet presAssocID="{1E58F4BE-8924-4FC0-B564-273C95D2380D}" presName="accent_4" presStyleCnt="0"/>
      <dgm:spPr/>
    </dgm:pt>
    <dgm:pt modelId="{9FC4449C-2468-4560-84C3-8326647B1670}" type="pres">
      <dgm:prSet presAssocID="{1E58F4BE-8924-4FC0-B564-273C95D2380D}" presName="accentRepeatNode" presStyleLbl="solidFgAcc1" presStyleIdx="3" presStyleCnt="7"/>
      <dgm:spPr/>
      <dgm:t>
        <a:bodyPr/>
        <a:lstStyle/>
        <a:p>
          <a:endParaRPr lang="es-MX"/>
        </a:p>
      </dgm:t>
    </dgm:pt>
    <dgm:pt modelId="{1DCB3865-9316-4D2A-BCC2-D403504A3373}" type="pres">
      <dgm:prSet presAssocID="{E3D32E4E-1444-497D-9F7D-326C6EEC7F66}" presName="text_5" presStyleLbl="node1" presStyleIdx="4" presStyleCnt="7" custScaleY="96196" custLinFactNeighborX="314" custLinFactNeighborY="11674">
        <dgm:presLayoutVars>
          <dgm:bulletEnabled val="1"/>
        </dgm:presLayoutVars>
      </dgm:prSet>
      <dgm:spPr/>
      <dgm:t>
        <a:bodyPr/>
        <a:lstStyle/>
        <a:p>
          <a:endParaRPr lang="es-ES"/>
        </a:p>
      </dgm:t>
    </dgm:pt>
    <dgm:pt modelId="{36ACF2E2-169E-4285-AF5B-F4D6E116002D}" type="pres">
      <dgm:prSet presAssocID="{E3D32E4E-1444-497D-9F7D-326C6EEC7F66}" presName="accent_5" presStyleCnt="0"/>
      <dgm:spPr/>
    </dgm:pt>
    <dgm:pt modelId="{57C67DDC-98CB-453C-B1B8-BB971F932FD3}" type="pres">
      <dgm:prSet presAssocID="{E3D32E4E-1444-497D-9F7D-326C6EEC7F66}" presName="accentRepeatNode" presStyleLbl="solidFgAcc1" presStyleIdx="4" presStyleCnt="7"/>
      <dgm:spPr/>
      <dgm:t>
        <a:bodyPr/>
        <a:lstStyle/>
        <a:p>
          <a:endParaRPr lang="es-MX"/>
        </a:p>
      </dgm:t>
    </dgm:pt>
    <dgm:pt modelId="{897DBCB1-E1C8-4C27-AA82-308F14494D78}" type="pres">
      <dgm:prSet presAssocID="{2974ED68-BD54-444C-8E88-FCED6BD7FAC2}" presName="text_6" presStyleLbl="node1" presStyleIdx="5" presStyleCnt="7" custScaleY="96196">
        <dgm:presLayoutVars>
          <dgm:bulletEnabled val="1"/>
        </dgm:presLayoutVars>
      </dgm:prSet>
      <dgm:spPr/>
      <dgm:t>
        <a:bodyPr/>
        <a:lstStyle/>
        <a:p>
          <a:endParaRPr lang="es-MX"/>
        </a:p>
      </dgm:t>
    </dgm:pt>
    <dgm:pt modelId="{F27ACF05-010D-4507-A4CE-B57DD71D0A6C}" type="pres">
      <dgm:prSet presAssocID="{2974ED68-BD54-444C-8E88-FCED6BD7FAC2}" presName="accent_6" presStyleCnt="0"/>
      <dgm:spPr/>
    </dgm:pt>
    <dgm:pt modelId="{2D5F2CC5-C585-41D1-8111-05F9743E5047}" type="pres">
      <dgm:prSet presAssocID="{2974ED68-BD54-444C-8E88-FCED6BD7FAC2}" presName="accentRepeatNode" presStyleLbl="solidFgAcc1" presStyleIdx="5" presStyleCnt="7"/>
      <dgm:spPr/>
    </dgm:pt>
    <dgm:pt modelId="{D723AEB6-32A8-474C-8A02-7A8553AC79EC}" type="pres">
      <dgm:prSet presAssocID="{C25D5C17-8C21-43D9-AB14-0DE6BA97493D}" presName="text_7" presStyleLbl="node1" presStyleIdx="6" presStyleCnt="7" custScaleY="103596">
        <dgm:presLayoutVars>
          <dgm:bulletEnabled val="1"/>
        </dgm:presLayoutVars>
      </dgm:prSet>
      <dgm:spPr/>
      <dgm:t>
        <a:bodyPr/>
        <a:lstStyle/>
        <a:p>
          <a:endParaRPr lang="es-MX"/>
        </a:p>
      </dgm:t>
    </dgm:pt>
    <dgm:pt modelId="{E85F3CB3-2B8C-4DCC-AFE0-BE02D712C856}" type="pres">
      <dgm:prSet presAssocID="{C25D5C17-8C21-43D9-AB14-0DE6BA97493D}" presName="accent_7" presStyleCnt="0"/>
      <dgm:spPr/>
    </dgm:pt>
    <dgm:pt modelId="{7252ACC7-8038-4F81-9E3B-37C4D320A7E9}" type="pres">
      <dgm:prSet presAssocID="{C25D5C17-8C21-43D9-AB14-0DE6BA97493D}" presName="accentRepeatNode" presStyleLbl="solidFgAcc1" presStyleIdx="6" presStyleCnt="7"/>
      <dgm:spPr/>
    </dgm:pt>
  </dgm:ptLst>
  <dgm:cxnLst>
    <dgm:cxn modelId="{83AA84D1-94FA-48BA-B127-3AC81720997A}" type="presOf" srcId="{1E58F4BE-8924-4FC0-B564-273C95D2380D}" destId="{C966E4CE-21B7-4E42-8BBB-2FE984DDDCBC}" srcOrd="0" destOrd="0" presId="urn:microsoft.com/office/officeart/2008/layout/VerticalCurvedList"/>
    <dgm:cxn modelId="{138DBFD0-516C-4A6F-81A5-EE5C57938220}" type="presOf" srcId="{C25D5C17-8C21-43D9-AB14-0DE6BA97493D}" destId="{D723AEB6-32A8-474C-8A02-7A8553AC79EC}" srcOrd="0" destOrd="0" presId="urn:microsoft.com/office/officeart/2008/layout/VerticalCurvedList"/>
    <dgm:cxn modelId="{DA3ED181-2B06-4DEF-8D0C-E823995EC456}" type="presOf" srcId="{2908E96D-51F5-48CC-A13C-C210805A670F}" destId="{A226A2AB-6D91-4EEA-8492-3F8913DB6C57}" srcOrd="0" destOrd="0" presId="urn:microsoft.com/office/officeart/2008/layout/VerticalCurvedList"/>
    <dgm:cxn modelId="{E9D3ED5F-CFBE-4A43-9E8C-78B9C24C6023}" srcId="{2908E96D-51F5-48CC-A13C-C210805A670F}" destId="{F3ACF7C7-70BF-4C16-A8E9-21183B64037A}" srcOrd="0" destOrd="0" parTransId="{B7E5528E-C910-48F5-8871-5F37AA933FC7}" sibTransId="{F1B260A7-8845-4B48-8991-F4402B923F64}"/>
    <dgm:cxn modelId="{B794DBC6-2773-47CD-8BE3-0D57A83009BB}" type="presOf" srcId="{F1B260A7-8845-4B48-8991-F4402B923F64}" destId="{76B5EB0C-7E4B-43FC-83AB-D540E2D2C0AC}" srcOrd="0" destOrd="0" presId="urn:microsoft.com/office/officeart/2008/layout/VerticalCurvedList"/>
    <dgm:cxn modelId="{5415AE65-B4FE-4730-B514-F83F90D35794}" type="presOf" srcId="{F3ACF7C7-70BF-4C16-A8E9-21183B64037A}" destId="{0C06406C-E44D-49DC-91E5-30418B868E79}" srcOrd="0" destOrd="0" presId="urn:microsoft.com/office/officeart/2008/layout/VerticalCurvedList"/>
    <dgm:cxn modelId="{126AAAE2-0840-46BD-AC2A-B872FB841CBF}" srcId="{2908E96D-51F5-48CC-A13C-C210805A670F}" destId="{E3D32E4E-1444-497D-9F7D-326C6EEC7F66}" srcOrd="4" destOrd="0" parTransId="{D688D2AA-865C-4A2A-9FAA-2F1FA009A218}" sibTransId="{4D08E5A6-FD80-408D-9C7D-55BD57B99747}"/>
    <dgm:cxn modelId="{4682A964-763F-44C7-BD96-47B993919500}" type="presOf" srcId="{36E42FC1-DD54-4CA5-A27E-D33069678397}" destId="{4571272C-D757-49DA-9F12-A8D2EB2A1294}" srcOrd="0" destOrd="0" presId="urn:microsoft.com/office/officeart/2008/layout/VerticalCurvedList"/>
    <dgm:cxn modelId="{1583831D-A703-4004-88DE-D40AD474DEFF}" type="presOf" srcId="{EC91D844-4C53-4B5D-ADBA-8886E2954EB6}" destId="{C2E4328E-633A-4934-BF1D-4E4FE68CBA9D}" srcOrd="0" destOrd="0" presId="urn:microsoft.com/office/officeart/2008/layout/VerticalCurvedList"/>
    <dgm:cxn modelId="{F318CC1E-E612-453C-95D0-3095980C8CE8}" srcId="{2908E96D-51F5-48CC-A13C-C210805A670F}" destId="{36E42FC1-DD54-4CA5-A27E-D33069678397}" srcOrd="1" destOrd="0" parTransId="{5471B202-787E-4681-A1FF-66838AA23C0D}" sibTransId="{1071D9B3-0AE8-4AB4-845B-6367E4A88024}"/>
    <dgm:cxn modelId="{68A8E41C-C250-4492-9F21-B54DB39C8E20}" srcId="{2908E96D-51F5-48CC-A13C-C210805A670F}" destId="{C25D5C17-8C21-43D9-AB14-0DE6BA97493D}" srcOrd="6" destOrd="0" parTransId="{714069A7-C0B5-47CA-8E16-281A001F483E}" sibTransId="{61BB4C46-B564-4E7D-9A17-7D4BEE584B89}"/>
    <dgm:cxn modelId="{A4866390-865F-4026-810C-839B7DAAA8C5}" type="presOf" srcId="{E3D32E4E-1444-497D-9F7D-326C6EEC7F66}" destId="{1DCB3865-9316-4D2A-BCC2-D403504A3373}" srcOrd="0" destOrd="0" presId="urn:microsoft.com/office/officeart/2008/layout/VerticalCurvedList"/>
    <dgm:cxn modelId="{06386C95-BC90-4214-B331-1C5DE549ABAA}" srcId="{2908E96D-51F5-48CC-A13C-C210805A670F}" destId="{EC91D844-4C53-4B5D-ADBA-8886E2954EB6}" srcOrd="2" destOrd="0" parTransId="{AB298410-289E-44C9-BA15-53179ABF12D8}" sibTransId="{6DCFEB55-446A-4A36-A9A9-5E48D4F917BE}"/>
    <dgm:cxn modelId="{D0D25383-E999-458F-8E0E-CB27609B4B28}" srcId="{2908E96D-51F5-48CC-A13C-C210805A670F}" destId="{2974ED68-BD54-444C-8E88-FCED6BD7FAC2}" srcOrd="5" destOrd="0" parTransId="{AC208BA5-8862-41C5-A218-CF56372D88A7}" sibTransId="{E7BE2E64-B3A1-41D1-BB17-8C768B8B0BC5}"/>
    <dgm:cxn modelId="{7A21360C-06A4-415F-A571-9ABABACD90BB}" srcId="{2908E96D-51F5-48CC-A13C-C210805A670F}" destId="{1E58F4BE-8924-4FC0-B564-273C95D2380D}" srcOrd="3" destOrd="0" parTransId="{0941BBC6-CAB9-4374-80CC-4DF9740FF47B}" sibTransId="{C0CAD17D-FCCC-4CE8-9F2D-B460ED2E9DFF}"/>
    <dgm:cxn modelId="{8EDCE470-C991-4818-9958-542B4A50BF87}" type="presOf" srcId="{2974ED68-BD54-444C-8E88-FCED6BD7FAC2}" destId="{897DBCB1-E1C8-4C27-AA82-308F14494D78}" srcOrd="0" destOrd="0" presId="urn:microsoft.com/office/officeart/2008/layout/VerticalCurvedList"/>
    <dgm:cxn modelId="{35C50143-AA92-4932-8FB9-7F942FE81567}" type="presParOf" srcId="{A226A2AB-6D91-4EEA-8492-3F8913DB6C57}" destId="{C84BFA39-42F4-46C1-B5B3-F795270ABE33}" srcOrd="0" destOrd="0" presId="urn:microsoft.com/office/officeart/2008/layout/VerticalCurvedList"/>
    <dgm:cxn modelId="{DC7895AD-051D-46D3-AEF8-B499D8ED2C7B}" type="presParOf" srcId="{C84BFA39-42F4-46C1-B5B3-F795270ABE33}" destId="{B738351A-95BA-4B31-BC6B-2C5716B38B23}" srcOrd="0" destOrd="0" presId="urn:microsoft.com/office/officeart/2008/layout/VerticalCurvedList"/>
    <dgm:cxn modelId="{3A6200DB-D448-4743-867F-35340C1C578A}" type="presParOf" srcId="{B738351A-95BA-4B31-BC6B-2C5716B38B23}" destId="{FD0E91AB-1339-4232-99CD-9BC94BC55D2F}" srcOrd="0" destOrd="0" presId="urn:microsoft.com/office/officeart/2008/layout/VerticalCurvedList"/>
    <dgm:cxn modelId="{5118A582-FA35-4078-956E-28713536B3AA}" type="presParOf" srcId="{B738351A-95BA-4B31-BC6B-2C5716B38B23}" destId="{76B5EB0C-7E4B-43FC-83AB-D540E2D2C0AC}" srcOrd="1" destOrd="0" presId="urn:microsoft.com/office/officeart/2008/layout/VerticalCurvedList"/>
    <dgm:cxn modelId="{83E3F3D7-D91F-4784-9735-2ED183F154F2}" type="presParOf" srcId="{B738351A-95BA-4B31-BC6B-2C5716B38B23}" destId="{FD829782-0B5A-4B35-832B-C2BAC85A56EB}" srcOrd="2" destOrd="0" presId="urn:microsoft.com/office/officeart/2008/layout/VerticalCurvedList"/>
    <dgm:cxn modelId="{3B1F967B-EAFA-4678-BCB2-1AE516D55156}" type="presParOf" srcId="{B738351A-95BA-4B31-BC6B-2C5716B38B23}" destId="{BAEC769A-4159-416D-9E80-E0B59ED4AE9F}" srcOrd="3" destOrd="0" presId="urn:microsoft.com/office/officeart/2008/layout/VerticalCurvedList"/>
    <dgm:cxn modelId="{11702B0B-B239-4FB6-B40F-1A878A14E6A4}" type="presParOf" srcId="{C84BFA39-42F4-46C1-B5B3-F795270ABE33}" destId="{0C06406C-E44D-49DC-91E5-30418B868E79}" srcOrd="1" destOrd="0" presId="urn:microsoft.com/office/officeart/2008/layout/VerticalCurvedList"/>
    <dgm:cxn modelId="{4341AE3B-1197-4433-A7F3-B5BA63FF9D45}" type="presParOf" srcId="{C84BFA39-42F4-46C1-B5B3-F795270ABE33}" destId="{FF91DA61-8CF4-47A4-9407-0C839F833573}" srcOrd="2" destOrd="0" presId="urn:microsoft.com/office/officeart/2008/layout/VerticalCurvedList"/>
    <dgm:cxn modelId="{7805C083-6233-46E3-A8BF-EDC7E383DC54}" type="presParOf" srcId="{FF91DA61-8CF4-47A4-9407-0C839F833573}" destId="{093B5C68-A2C6-435C-B6D5-0B07F4A6CA73}" srcOrd="0" destOrd="0" presId="urn:microsoft.com/office/officeart/2008/layout/VerticalCurvedList"/>
    <dgm:cxn modelId="{296F8EBE-5F5C-46BA-8D2A-E1313AB84655}" type="presParOf" srcId="{C84BFA39-42F4-46C1-B5B3-F795270ABE33}" destId="{4571272C-D757-49DA-9F12-A8D2EB2A1294}" srcOrd="3" destOrd="0" presId="urn:microsoft.com/office/officeart/2008/layout/VerticalCurvedList"/>
    <dgm:cxn modelId="{9CBE1948-E95C-4496-A7D2-7B14ECE37748}" type="presParOf" srcId="{C84BFA39-42F4-46C1-B5B3-F795270ABE33}" destId="{4607F160-8388-47CB-B88C-8158DF9D350E}" srcOrd="4" destOrd="0" presId="urn:microsoft.com/office/officeart/2008/layout/VerticalCurvedList"/>
    <dgm:cxn modelId="{C08E53FA-2208-43AD-B810-860EE5C42B9F}" type="presParOf" srcId="{4607F160-8388-47CB-B88C-8158DF9D350E}" destId="{6A46A222-3133-4BBD-8EF6-E86FD12331E2}" srcOrd="0" destOrd="0" presId="urn:microsoft.com/office/officeart/2008/layout/VerticalCurvedList"/>
    <dgm:cxn modelId="{A276319C-B83B-4942-8908-E1C32E67C168}" type="presParOf" srcId="{C84BFA39-42F4-46C1-B5B3-F795270ABE33}" destId="{C2E4328E-633A-4934-BF1D-4E4FE68CBA9D}" srcOrd="5" destOrd="0" presId="urn:microsoft.com/office/officeart/2008/layout/VerticalCurvedList"/>
    <dgm:cxn modelId="{C0A56C33-7442-4719-816B-1439004565F7}" type="presParOf" srcId="{C84BFA39-42F4-46C1-B5B3-F795270ABE33}" destId="{FB8D4F1D-95AF-4464-B569-84CF76584337}" srcOrd="6" destOrd="0" presId="urn:microsoft.com/office/officeart/2008/layout/VerticalCurvedList"/>
    <dgm:cxn modelId="{E9B07421-BD0F-48B2-BF01-2E82AF81D078}" type="presParOf" srcId="{FB8D4F1D-95AF-4464-B569-84CF76584337}" destId="{BCCA8026-323B-4F86-A6E4-4CBE4E0342CF}" srcOrd="0" destOrd="0" presId="urn:microsoft.com/office/officeart/2008/layout/VerticalCurvedList"/>
    <dgm:cxn modelId="{A6362872-DBDC-4D03-8A87-63089DFB4C07}" type="presParOf" srcId="{C84BFA39-42F4-46C1-B5B3-F795270ABE33}" destId="{C966E4CE-21B7-4E42-8BBB-2FE984DDDCBC}" srcOrd="7" destOrd="0" presId="urn:microsoft.com/office/officeart/2008/layout/VerticalCurvedList"/>
    <dgm:cxn modelId="{B7BF48CF-0DD6-4EA7-9E87-0691787515EA}" type="presParOf" srcId="{C84BFA39-42F4-46C1-B5B3-F795270ABE33}" destId="{A7485A57-A60D-4145-9257-774A4E6B8103}" srcOrd="8" destOrd="0" presId="urn:microsoft.com/office/officeart/2008/layout/VerticalCurvedList"/>
    <dgm:cxn modelId="{27210091-F66D-4C2A-A47F-89D1CFDFCFFD}" type="presParOf" srcId="{A7485A57-A60D-4145-9257-774A4E6B8103}" destId="{9FC4449C-2468-4560-84C3-8326647B1670}" srcOrd="0" destOrd="0" presId="urn:microsoft.com/office/officeart/2008/layout/VerticalCurvedList"/>
    <dgm:cxn modelId="{60DA6911-D30D-4D21-B26A-F681225E0A75}" type="presParOf" srcId="{C84BFA39-42F4-46C1-B5B3-F795270ABE33}" destId="{1DCB3865-9316-4D2A-BCC2-D403504A3373}" srcOrd="9" destOrd="0" presId="urn:microsoft.com/office/officeart/2008/layout/VerticalCurvedList"/>
    <dgm:cxn modelId="{D5CCCADD-2199-48B3-8551-B30B42554B5C}" type="presParOf" srcId="{C84BFA39-42F4-46C1-B5B3-F795270ABE33}" destId="{36ACF2E2-169E-4285-AF5B-F4D6E116002D}" srcOrd="10" destOrd="0" presId="urn:microsoft.com/office/officeart/2008/layout/VerticalCurvedList"/>
    <dgm:cxn modelId="{078C56B7-9D0F-4D1B-A0D1-A20B0C697CFF}" type="presParOf" srcId="{36ACF2E2-169E-4285-AF5B-F4D6E116002D}" destId="{57C67DDC-98CB-453C-B1B8-BB971F932FD3}" srcOrd="0" destOrd="0" presId="urn:microsoft.com/office/officeart/2008/layout/VerticalCurvedList"/>
    <dgm:cxn modelId="{F3B3F52F-050B-4BA2-8703-6A0481ABDFA8}" type="presParOf" srcId="{C84BFA39-42F4-46C1-B5B3-F795270ABE33}" destId="{897DBCB1-E1C8-4C27-AA82-308F14494D78}" srcOrd="11" destOrd="0" presId="urn:microsoft.com/office/officeart/2008/layout/VerticalCurvedList"/>
    <dgm:cxn modelId="{31ED3D86-7F68-42CA-A59A-4E4406FF4CCB}" type="presParOf" srcId="{C84BFA39-42F4-46C1-B5B3-F795270ABE33}" destId="{F27ACF05-010D-4507-A4CE-B57DD71D0A6C}" srcOrd="12" destOrd="0" presId="urn:microsoft.com/office/officeart/2008/layout/VerticalCurvedList"/>
    <dgm:cxn modelId="{FDF3ABE3-5A3A-4F77-946E-3F9B23031A05}" type="presParOf" srcId="{F27ACF05-010D-4507-A4CE-B57DD71D0A6C}" destId="{2D5F2CC5-C585-41D1-8111-05F9743E5047}" srcOrd="0" destOrd="0" presId="urn:microsoft.com/office/officeart/2008/layout/VerticalCurvedList"/>
    <dgm:cxn modelId="{A77CCEBC-0077-42F7-B615-9D6AA70B364B}" type="presParOf" srcId="{C84BFA39-42F4-46C1-B5B3-F795270ABE33}" destId="{D723AEB6-32A8-474C-8A02-7A8553AC79EC}" srcOrd="13" destOrd="0" presId="urn:microsoft.com/office/officeart/2008/layout/VerticalCurvedList"/>
    <dgm:cxn modelId="{0E346CE6-E84B-4C9E-81C9-2E5455B444EB}" type="presParOf" srcId="{C84BFA39-42F4-46C1-B5B3-F795270ABE33}" destId="{E85F3CB3-2B8C-4DCC-AFE0-BE02D712C856}" srcOrd="14" destOrd="0" presId="urn:microsoft.com/office/officeart/2008/layout/VerticalCurvedList"/>
    <dgm:cxn modelId="{58D99D22-4819-4733-A3D5-A1A64E7CDA52}" type="presParOf" srcId="{E85F3CB3-2B8C-4DCC-AFE0-BE02D712C856}" destId="{7252ACC7-8038-4F81-9E3B-37C4D320A7E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AAAA41-FC13-47D1-8F54-09B7BDB95D6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37765490-FADC-4FCB-A798-B2E9503993BD}">
      <dgm:prSet phldrT="[Texto]" custT="1"/>
      <dgm:spPr>
        <a:solidFill>
          <a:schemeClr val="accent2">
            <a:lumMod val="75000"/>
          </a:schemeClr>
        </a:solidFill>
      </dgm:spPr>
      <dgm:t>
        <a:bodyPr/>
        <a:lstStyle/>
        <a:p>
          <a:r>
            <a:rPr lang="es-MX" sz="1800" b="0" dirty="0" smtClean="0"/>
            <a:t>Control Interno</a:t>
          </a:r>
          <a:endParaRPr lang="es-MX" sz="1800" b="0" dirty="0"/>
        </a:p>
      </dgm:t>
    </dgm:pt>
    <dgm:pt modelId="{0EA27293-DF6E-4844-BE94-B5C894A48B1E}" type="parTrans" cxnId="{83EF00AC-1D46-42D7-9F29-62B630C39012}">
      <dgm:prSet/>
      <dgm:spPr/>
      <dgm:t>
        <a:bodyPr/>
        <a:lstStyle/>
        <a:p>
          <a:endParaRPr lang="es-MX" sz="1800" b="0"/>
        </a:p>
      </dgm:t>
    </dgm:pt>
    <dgm:pt modelId="{DBF42A45-F260-4956-99EC-D948C908F419}" type="sibTrans" cxnId="{83EF00AC-1D46-42D7-9F29-62B630C39012}">
      <dgm:prSet/>
      <dgm:spPr/>
      <dgm:t>
        <a:bodyPr/>
        <a:lstStyle/>
        <a:p>
          <a:endParaRPr lang="es-MX" sz="1800" b="0"/>
        </a:p>
      </dgm:t>
    </dgm:pt>
    <dgm:pt modelId="{0B90B4C2-A69F-4098-A10D-CC3219647129}">
      <dgm:prSet phldrT="[Texto]" custT="1"/>
      <dgm:spPr>
        <a:solidFill>
          <a:schemeClr val="accent4">
            <a:lumMod val="75000"/>
          </a:schemeClr>
        </a:solidFill>
      </dgm:spPr>
      <dgm:t>
        <a:bodyPr/>
        <a:lstStyle/>
        <a:p>
          <a:r>
            <a:rPr lang="es-MX" sz="1800" b="0" dirty="0" smtClean="0"/>
            <a:t>Transferencia de Recursos </a:t>
          </a:r>
          <a:endParaRPr lang="es-MX" sz="1800" b="0" dirty="0"/>
        </a:p>
      </dgm:t>
    </dgm:pt>
    <dgm:pt modelId="{7D34AE0A-D4AA-4442-BEF6-73E5BCA7D72A}" type="parTrans" cxnId="{97F3399F-C8EB-4E28-8985-5999CC2DD455}">
      <dgm:prSet/>
      <dgm:spPr/>
      <dgm:t>
        <a:bodyPr/>
        <a:lstStyle/>
        <a:p>
          <a:endParaRPr lang="es-MX" sz="1800" b="0"/>
        </a:p>
      </dgm:t>
    </dgm:pt>
    <dgm:pt modelId="{A4D99062-B468-4C6C-98EE-5622A0E042C7}" type="sibTrans" cxnId="{97F3399F-C8EB-4E28-8985-5999CC2DD455}">
      <dgm:prSet/>
      <dgm:spPr/>
      <dgm:t>
        <a:bodyPr/>
        <a:lstStyle/>
        <a:p>
          <a:endParaRPr lang="es-MX" sz="1800" b="0"/>
        </a:p>
      </dgm:t>
    </dgm:pt>
    <dgm:pt modelId="{6DE53CA7-CC65-44FE-86ED-C1760401D250}">
      <dgm:prSet phldrT="[Texto]" custT="1"/>
      <dgm:spPr>
        <a:solidFill>
          <a:schemeClr val="accent2">
            <a:lumMod val="75000"/>
          </a:schemeClr>
        </a:solidFill>
      </dgm:spPr>
      <dgm:t>
        <a:bodyPr/>
        <a:lstStyle/>
        <a:p>
          <a:r>
            <a:rPr lang="es-MX" sz="1800" b="0" dirty="0" smtClean="0"/>
            <a:t>Registro e Información Financiera de las Operaciones </a:t>
          </a:r>
          <a:endParaRPr lang="es-MX" sz="1800" b="0" dirty="0"/>
        </a:p>
      </dgm:t>
    </dgm:pt>
    <dgm:pt modelId="{6FE8B7BF-7C9E-481A-8802-323C7E67814C}" type="parTrans" cxnId="{F1FF60AD-77EB-411D-AB8E-3FD747F3E4C1}">
      <dgm:prSet/>
      <dgm:spPr/>
      <dgm:t>
        <a:bodyPr/>
        <a:lstStyle/>
        <a:p>
          <a:endParaRPr lang="es-MX" sz="1800" b="0"/>
        </a:p>
      </dgm:t>
    </dgm:pt>
    <dgm:pt modelId="{F65E78BF-B77C-4BAB-91D4-B08FEA526CE8}" type="sibTrans" cxnId="{F1FF60AD-77EB-411D-AB8E-3FD747F3E4C1}">
      <dgm:prSet/>
      <dgm:spPr/>
      <dgm:t>
        <a:bodyPr/>
        <a:lstStyle/>
        <a:p>
          <a:endParaRPr lang="es-MX" sz="1800" b="0"/>
        </a:p>
      </dgm:t>
    </dgm:pt>
    <dgm:pt modelId="{2F657042-76B7-4B3B-A152-A24C5C4B2901}">
      <dgm:prSet phldrT="[Texto]" custT="1"/>
      <dgm:spPr>
        <a:solidFill>
          <a:schemeClr val="accent4">
            <a:lumMod val="75000"/>
          </a:schemeClr>
        </a:solidFill>
      </dgm:spPr>
      <dgm:t>
        <a:bodyPr/>
        <a:lstStyle/>
        <a:p>
          <a:r>
            <a:rPr lang="es-MX" sz="1800" b="0" dirty="0" smtClean="0"/>
            <a:t>Destino de los Recursos</a:t>
          </a:r>
          <a:endParaRPr lang="es-MX" sz="1800" b="0" dirty="0"/>
        </a:p>
      </dgm:t>
    </dgm:pt>
    <dgm:pt modelId="{C400BDDC-F871-4DE0-B111-12CE61DF3B59}" type="parTrans" cxnId="{A6C6C090-E397-4813-BAA6-027D1CBB9C0A}">
      <dgm:prSet/>
      <dgm:spPr/>
      <dgm:t>
        <a:bodyPr/>
        <a:lstStyle/>
        <a:p>
          <a:endParaRPr lang="es-MX" sz="1800" b="0"/>
        </a:p>
      </dgm:t>
    </dgm:pt>
    <dgm:pt modelId="{D5F1E4C3-90C8-41D7-B9F9-4EDE107A9E31}" type="sibTrans" cxnId="{A6C6C090-E397-4813-BAA6-027D1CBB9C0A}">
      <dgm:prSet/>
      <dgm:spPr/>
      <dgm:t>
        <a:bodyPr/>
        <a:lstStyle/>
        <a:p>
          <a:endParaRPr lang="es-MX" sz="1800" b="0"/>
        </a:p>
      </dgm:t>
    </dgm:pt>
    <dgm:pt modelId="{C30FCBCB-381F-4833-995E-8D636DA64AEA}">
      <dgm:prSet phldrT="[Texto]" custT="1"/>
      <dgm:spPr/>
      <dgm:t>
        <a:bodyPr/>
        <a:lstStyle/>
        <a:p>
          <a:r>
            <a:rPr lang="es-MX" sz="1800" b="0" dirty="0" smtClean="0"/>
            <a:t>Servicios Personales </a:t>
          </a:r>
          <a:endParaRPr lang="es-MX" sz="1800" b="0" dirty="0"/>
        </a:p>
      </dgm:t>
    </dgm:pt>
    <dgm:pt modelId="{40A475D4-1EE4-48CE-AFC0-1F009461E853}" type="parTrans" cxnId="{EF566563-D49A-4CF2-8D01-6ADC94878BC7}">
      <dgm:prSet/>
      <dgm:spPr/>
      <dgm:t>
        <a:bodyPr/>
        <a:lstStyle/>
        <a:p>
          <a:endParaRPr lang="es-MX" sz="1800" b="0"/>
        </a:p>
      </dgm:t>
    </dgm:pt>
    <dgm:pt modelId="{AF79603A-7ED4-434E-B1F4-5A0EBA0D8695}" type="sibTrans" cxnId="{EF566563-D49A-4CF2-8D01-6ADC94878BC7}">
      <dgm:prSet/>
      <dgm:spPr/>
      <dgm:t>
        <a:bodyPr/>
        <a:lstStyle/>
        <a:p>
          <a:endParaRPr lang="es-MX" sz="1800" b="0"/>
        </a:p>
      </dgm:t>
    </dgm:pt>
    <dgm:pt modelId="{DC8D1B1A-E06D-4902-85AC-163583959989}">
      <dgm:prSet phldrT="[Texto]" custT="1"/>
      <dgm:spPr/>
      <dgm:t>
        <a:bodyPr/>
        <a:lstStyle/>
        <a:p>
          <a:r>
            <a:rPr lang="es-MX" sz="1800" b="0" dirty="0" smtClean="0"/>
            <a:t>Adquisiciones, Arrendamientos, Servicios y Obra Pública </a:t>
          </a:r>
          <a:endParaRPr lang="es-MX" sz="1800" b="0" dirty="0"/>
        </a:p>
      </dgm:t>
    </dgm:pt>
    <dgm:pt modelId="{ECA15DF9-5DFE-4F7E-B10C-08F67801CD96}" type="parTrans" cxnId="{7E407F3D-2F59-4CB7-90C4-D7056441A033}">
      <dgm:prSet/>
      <dgm:spPr/>
      <dgm:t>
        <a:bodyPr/>
        <a:lstStyle/>
        <a:p>
          <a:endParaRPr lang="es-MX" sz="1800" b="0"/>
        </a:p>
      </dgm:t>
    </dgm:pt>
    <dgm:pt modelId="{5F8F44BF-87F5-4056-8134-22522F72E1F0}" type="sibTrans" cxnId="{7E407F3D-2F59-4CB7-90C4-D7056441A033}">
      <dgm:prSet/>
      <dgm:spPr/>
      <dgm:t>
        <a:bodyPr/>
        <a:lstStyle/>
        <a:p>
          <a:endParaRPr lang="es-MX" sz="1800" b="0"/>
        </a:p>
      </dgm:t>
    </dgm:pt>
    <dgm:pt modelId="{55851A7D-1D7F-466A-A072-CD7EBBD9294C}">
      <dgm:prSet phldrT="[Texto]" custT="1"/>
      <dgm:spPr>
        <a:solidFill>
          <a:schemeClr val="accent2">
            <a:lumMod val="75000"/>
          </a:schemeClr>
        </a:solidFill>
      </dgm:spPr>
      <dgm:t>
        <a:bodyPr/>
        <a:lstStyle/>
        <a:p>
          <a:r>
            <a:rPr lang="es-MX" sz="1800" b="0" dirty="0" smtClean="0"/>
            <a:t>Transparencia </a:t>
          </a:r>
          <a:endParaRPr lang="es-MX" sz="1800" b="0" dirty="0"/>
        </a:p>
      </dgm:t>
    </dgm:pt>
    <dgm:pt modelId="{CB6D6938-CAC2-44BE-A955-BDFC3128EA1F}" type="parTrans" cxnId="{60ABEB12-0F92-4052-ADD5-9427A11D17AF}">
      <dgm:prSet/>
      <dgm:spPr/>
      <dgm:t>
        <a:bodyPr/>
        <a:lstStyle/>
        <a:p>
          <a:endParaRPr lang="es-MX" sz="1800" b="0"/>
        </a:p>
      </dgm:t>
    </dgm:pt>
    <dgm:pt modelId="{830255A0-4ABF-43AF-9D75-FDF429A35DC8}" type="sibTrans" cxnId="{60ABEB12-0F92-4052-ADD5-9427A11D17AF}">
      <dgm:prSet/>
      <dgm:spPr/>
      <dgm:t>
        <a:bodyPr/>
        <a:lstStyle/>
        <a:p>
          <a:endParaRPr lang="es-MX" sz="1800" b="0"/>
        </a:p>
      </dgm:t>
    </dgm:pt>
    <dgm:pt modelId="{636EE22A-1B7E-4164-B649-CB89650477E1}" type="pres">
      <dgm:prSet presAssocID="{04AAAA41-FC13-47D1-8F54-09B7BDB95D60}" presName="linear" presStyleCnt="0">
        <dgm:presLayoutVars>
          <dgm:dir/>
          <dgm:animLvl val="lvl"/>
          <dgm:resizeHandles val="exact"/>
        </dgm:presLayoutVars>
      </dgm:prSet>
      <dgm:spPr/>
      <dgm:t>
        <a:bodyPr/>
        <a:lstStyle/>
        <a:p>
          <a:endParaRPr lang="es-MX"/>
        </a:p>
      </dgm:t>
    </dgm:pt>
    <dgm:pt modelId="{AA5C4474-C50E-43B9-90E4-7BC01EAC88DE}" type="pres">
      <dgm:prSet presAssocID="{37765490-FADC-4FCB-A798-B2E9503993BD}" presName="parentLin" presStyleCnt="0"/>
      <dgm:spPr/>
    </dgm:pt>
    <dgm:pt modelId="{E28C63C2-A7F7-45D9-827F-E01CA652A0A0}" type="pres">
      <dgm:prSet presAssocID="{37765490-FADC-4FCB-A798-B2E9503993BD}" presName="parentLeftMargin" presStyleLbl="node1" presStyleIdx="0" presStyleCnt="5"/>
      <dgm:spPr/>
      <dgm:t>
        <a:bodyPr/>
        <a:lstStyle/>
        <a:p>
          <a:endParaRPr lang="es-MX"/>
        </a:p>
      </dgm:t>
    </dgm:pt>
    <dgm:pt modelId="{71A548D2-09E4-449D-995B-F52153568FAD}" type="pres">
      <dgm:prSet presAssocID="{37765490-FADC-4FCB-A798-B2E9503993BD}" presName="parentText" presStyleLbl="node1" presStyleIdx="0" presStyleCnt="5" custScaleX="120477">
        <dgm:presLayoutVars>
          <dgm:chMax val="0"/>
          <dgm:bulletEnabled val="1"/>
        </dgm:presLayoutVars>
      </dgm:prSet>
      <dgm:spPr/>
      <dgm:t>
        <a:bodyPr/>
        <a:lstStyle/>
        <a:p>
          <a:endParaRPr lang="es-MX"/>
        </a:p>
      </dgm:t>
    </dgm:pt>
    <dgm:pt modelId="{EDAA83A1-73B7-4B7F-A98F-15315EF4ECF2}" type="pres">
      <dgm:prSet presAssocID="{37765490-FADC-4FCB-A798-B2E9503993BD}" presName="negativeSpace" presStyleCnt="0"/>
      <dgm:spPr/>
    </dgm:pt>
    <dgm:pt modelId="{66704641-220F-4B46-AB5A-658AB7035DED}" type="pres">
      <dgm:prSet presAssocID="{37765490-FADC-4FCB-A798-B2E9503993BD}" presName="childText" presStyleLbl="conFgAcc1" presStyleIdx="0" presStyleCnt="5">
        <dgm:presLayoutVars>
          <dgm:bulletEnabled val="1"/>
        </dgm:presLayoutVars>
      </dgm:prSet>
      <dgm:spPr/>
    </dgm:pt>
    <dgm:pt modelId="{BAD1732B-450B-4E6F-BDF7-5157FC0F1846}" type="pres">
      <dgm:prSet presAssocID="{DBF42A45-F260-4956-99EC-D948C908F419}" presName="spaceBetweenRectangles" presStyleCnt="0"/>
      <dgm:spPr/>
    </dgm:pt>
    <dgm:pt modelId="{8066A0F1-D159-4C1B-9F9A-6EB8F3FF309C}" type="pres">
      <dgm:prSet presAssocID="{0B90B4C2-A69F-4098-A10D-CC3219647129}" presName="parentLin" presStyleCnt="0"/>
      <dgm:spPr/>
    </dgm:pt>
    <dgm:pt modelId="{7188A2AE-78C2-4053-B309-C6A055DD91D5}" type="pres">
      <dgm:prSet presAssocID="{0B90B4C2-A69F-4098-A10D-CC3219647129}" presName="parentLeftMargin" presStyleLbl="node1" presStyleIdx="0" presStyleCnt="5"/>
      <dgm:spPr/>
      <dgm:t>
        <a:bodyPr/>
        <a:lstStyle/>
        <a:p>
          <a:endParaRPr lang="es-MX"/>
        </a:p>
      </dgm:t>
    </dgm:pt>
    <dgm:pt modelId="{BEF027D7-71E4-482A-889B-BE84BDFF944A}" type="pres">
      <dgm:prSet presAssocID="{0B90B4C2-A69F-4098-A10D-CC3219647129}" presName="parentText" presStyleLbl="node1" presStyleIdx="1" presStyleCnt="5" custScaleX="120477">
        <dgm:presLayoutVars>
          <dgm:chMax val="0"/>
          <dgm:bulletEnabled val="1"/>
        </dgm:presLayoutVars>
      </dgm:prSet>
      <dgm:spPr/>
      <dgm:t>
        <a:bodyPr/>
        <a:lstStyle/>
        <a:p>
          <a:endParaRPr lang="es-MX"/>
        </a:p>
      </dgm:t>
    </dgm:pt>
    <dgm:pt modelId="{AE581926-BE17-4115-A0CF-5C583E15AACE}" type="pres">
      <dgm:prSet presAssocID="{0B90B4C2-A69F-4098-A10D-CC3219647129}" presName="negativeSpace" presStyleCnt="0"/>
      <dgm:spPr/>
    </dgm:pt>
    <dgm:pt modelId="{9696350F-0630-4305-8B0C-7FA796591694}" type="pres">
      <dgm:prSet presAssocID="{0B90B4C2-A69F-4098-A10D-CC3219647129}" presName="childText" presStyleLbl="conFgAcc1" presStyleIdx="1" presStyleCnt="5">
        <dgm:presLayoutVars>
          <dgm:bulletEnabled val="1"/>
        </dgm:presLayoutVars>
      </dgm:prSet>
      <dgm:spPr/>
    </dgm:pt>
    <dgm:pt modelId="{1F8A31F6-6C51-40D4-ACE8-63D12F963517}" type="pres">
      <dgm:prSet presAssocID="{A4D99062-B468-4C6C-98EE-5622A0E042C7}" presName="spaceBetweenRectangles" presStyleCnt="0"/>
      <dgm:spPr/>
    </dgm:pt>
    <dgm:pt modelId="{77A3A35C-50C5-442F-83DA-9F49FCCF68BB}" type="pres">
      <dgm:prSet presAssocID="{6DE53CA7-CC65-44FE-86ED-C1760401D250}" presName="parentLin" presStyleCnt="0"/>
      <dgm:spPr/>
    </dgm:pt>
    <dgm:pt modelId="{D77F5BF5-3B50-4D88-B6F4-84DB71EFA1BF}" type="pres">
      <dgm:prSet presAssocID="{6DE53CA7-CC65-44FE-86ED-C1760401D250}" presName="parentLeftMargin" presStyleLbl="node1" presStyleIdx="1" presStyleCnt="5"/>
      <dgm:spPr/>
      <dgm:t>
        <a:bodyPr/>
        <a:lstStyle/>
        <a:p>
          <a:endParaRPr lang="es-MX"/>
        </a:p>
      </dgm:t>
    </dgm:pt>
    <dgm:pt modelId="{263CEF00-353C-4170-AE97-7B2E08785C39}" type="pres">
      <dgm:prSet presAssocID="{6DE53CA7-CC65-44FE-86ED-C1760401D250}" presName="parentText" presStyleLbl="node1" presStyleIdx="2" presStyleCnt="5" custScaleX="120477">
        <dgm:presLayoutVars>
          <dgm:chMax val="0"/>
          <dgm:bulletEnabled val="1"/>
        </dgm:presLayoutVars>
      </dgm:prSet>
      <dgm:spPr/>
      <dgm:t>
        <a:bodyPr/>
        <a:lstStyle/>
        <a:p>
          <a:endParaRPr lang="es-MX"/>
        </a:p>
      </dgm:t>
    </dgm:pt>
    <dgm:pt modelId="{DB69244C-FCF9-4D5A-96E6-8915FF8DA44F}" type="pres">
      <dgm:prSet presAssocID="{6DE53CA7-CC65-44FE-86ED-C1760401D250}" presName="negativeSpace" presStyleCnt="0"/>
      <dgm:spPr/>
    </dgm:pt>
    <dgm:pt modelId="{3035D8E7-ECC6-42C7-BBBA-5ABB42515DB9}" type="pres">
      <dgm:prSet presAssocID="{6DE53CA7-CC65-44FE-86ED-C1760401D250}" presName="childText" presStyleLbl="conFgAcc1" presStyleIdx="2" presStyleCnt="5">
        <dgm:presLayoutVars>
          <dgm:bulletEnabled val="1"/>
        </dgm:presLayoutVars>
      </dgm:prSet>
      <dgm:spPr/>
    </dgm:pt>
    <dgm:pt modelId="{B87E8CA7-0A94-42EC-B3C1-3A11C122060E}" type="pres">
      <dgm:prSet presAssocID="{F65E78BF-B77C-4BAB-91D4-B08FEA526CE8}" presName="spaceBetweenRectangles" presStyleCnt="0"/>
      <dgm:spPr/>
    </dgm:pt>
    <dgm:pt modelId="{94399767-9AFC-43C4-A33C-EC85D47DA782}" type="pres">
      <dgm:prSet presAssocID="{2F657042-76B7-4B3B-A152-A24C5C4B2901}" presName="parentLin" presStyleCnt="0"/>
      <dgm:spPr/>
    </dgm:pt>
    <dgm:pt modelId="{2EC5E76A-C850-49CE-A66A-EB9BC2169501}" type="pres">
      <dgm:prSet presAssocID="{2F657042-76B7-4B3B-A152-A24C5C4B2901}" presName="parentLeftMargin" presStyleLbl="node1" presStyleIdx="2" presStyleCnt="5"/>
      <dgm:spPr/>
      <dgm:t>
        <a:bodyPr/>
        <a:lstStyle/>
        <a:p>
          <a:endParaRPr lang="es-MX"/>
        </a:p>
      </dgm:t>
    </dgm:pt>
    <dgm:pt modelId="{BF065BE2-F138-4100-9984-B25C4F2AADF3}" type="pres">
      <dgm:prSet presAssocID="{2F657042-76B7-4B3B-A152-A24C5C4B2901}" presName="parentText" presStyleLbl="node1" presStyleIdx="3" presStyleCnt="5" custScaleX="120477">
        <dgm:presLayoutVars>
          <dgm:chMax val="0"/>
          <dgm:bulletEnabled val="1"/>
        </dgm:presLayoutVars>
      </dgm:prSet>
      <dgm:spPr/>
      <dgm:t>
        <a:bodyPr/>
        <a:lstStyle/>
        <a:p>
          <a:endParaRPr lang="es-MX"/>
        </a:p>
      </dgm:t>
    </dgm:pt>
    <dgm:pt modelId="{4D25C466-BD4F-49C5-96CA-E19BB05BE85A}" type="pres">
      <dgm:prSet presAssocID="{2F657042-76B7-4B3B-A152-A24C5C4B2901}" presName="negativeSpace" presStyleCnt="0"/>
      <dgm:spPr/>
    </dgm:pt>
    <dgm:pt modelId="{A84359F4-D677-41AA-B395-DD18D7A5F607}" type="pres">
      <dgm:prSet presAssocID="{2F657042-76B7-4B3B-A152-A24C5C4B2901}" presName="childText" presStyleLbl="conFgAcc1" presStyleIdx="3" presStyleCnt="5">
        <dgm:presLayoutVars>
          <dgm:bulletEnabled val="1"/>
        </dgm:presLayoutVars>
      </dgm:prSet>
      <dgm:spPr/>
      <dgm:t>
        <a:bodyPr/>
        <a:lstStyle/>
        <a:p>
          <a:endParaRPr lang="es-MX"/>
        </a:p>
      </dgm:t>
    </dgm:pt>
    <dgm:pt modelId="{6ABA0571-B418-4FBC-9DE4-F5252DB52992}" type="pres">
      <dgm:prSet presAssocID="{D5F1E4C3-90C8-41D7-B9F9-4EDE107A9E31}" presName="spaceBetweenRectangles" presStyleCnt="0"/>
      <dgm:spPr/>
    </dgm:pt>
    <dgm:pt modelId="{701D96C1-4A64-4C33-81B2-927C6D3B945B}" type="pres">
      <dgm:prSet presAssocID="{55851A7D-1D7F-466A-A072-CD7EBBD9294C}" presName="parentLin" presStyleCnt="0"/>
      <dgm:spPr/>
    </dgm:pt>
    <dgm:pt modelId="{4686F18F-B8A0-47D7-B37C-42E04423A0AC}" type="pres">
      <dgm:prSet presAssocID="{55851A7D-1D7F-466A-A072-CD7EBBD9294C}" presName="parentLeftMargin" presStyleLbl="node1" presStyleIdx="3" presStyleCnt="5"/>
      <dgm:spPr/>
      <dgm:t>
        <a:bodyPr/>
        <a:lstStyle/>
        <a:p>
          <a:endParaRPr lang="es-MX"/>
        </a:p>
      </dgm:t>
    </dgm:pt>
    <dgm:pt modelId="{F5F821E1-005B-4D78-B963-EB52140F293A}" type="pres">
      <dgm:prSet presAssocID="{55851A7D-1D7F-466A-A072-CD7EBBD9294C}" presName="parentText" presStyleLbl="node1" presStyleIdx="4" presStyleCnt="5">
        <dgm:presLayoutVars>
          <dgm:chMax val="0"/>
          <dgm:bulletEnabled val="1"/>
        </dgm:presLayoutVars>
      </dgm:prSet>
      <dgm:spPr/>
      <dgm:t>
        <a:bodyPr/>
        <a:lstStyle/>
        <a:p>
          <a:endParaRPr lang="es-MX"/>
        </a:p>
      </dgm:t>
    </dgm:pt>
    <dgm:pt modelId="{7CA8AE74-F5CB-4003-84B7-384D4E6DC78D}" type="pres">
      <dgm:prSet presAssocID="{55851A7D-1D7F-466A-A072-CD7EBBD9294C}" presName="negativeSpace" presStyleCnt="0"/>
      <dgm:spPr/>
    </dgm:pt>
    <dgm:pt modelId="{40D36B66-B3AD-425C-B187-47526CFD3E94}" type="pres">
      <dgm:prSet presAssocID="{55851A7D-1D7F-466A-A072-CD7EBBD9294C}" presName="childText" presStyleLbl="conFgAcc1" presStyleIdx="4" presStyleCnt="5">
        <dgm:presLayoutVars>
          <dgm:bulletEnabled val="1"/>
        </dgm:presLayoutVars>
      </dgm:prSet>
      <dgm:spPr/>
    </dgm:pt>
  </dgm:ptLst>
  <dgm:cxnLst>
    <dgm:cxn modelId="{E3C8D127-7E17-45F8-AA70-CF3F88CB1D4F}" type="presOf" srcId="{55851A7D-1D7F-466A-A072-CD7EBBD9294C}" destId="{4686F18F-B8A0-47D7-B37C-42E04423A0AC}" srcOrd="0" destOrd="0" presId="urn:microsoft.com/office/officeart/2005/8/layout/list1"/>
    <dgm:cxn modelId="{7A2744B7-58D4-4D62-86B1-F0D117C277F2}" type="presOf" srcId="{0B90B4C2-A69F-4098-A10D-CC3219647129}" destId="{7188A2AE-78C2-4053-B309-C6A055DD91D5}" srcOrd="0" destOrd="0" presId="urn:microsoft.com/office/officeart/2005/8/layout/list1"/>
    <dgm:cxn modelId="{1E984DFB-EF8F-4F1B-BE5D-13BE38B80202}" type="presOf" srcId="{37765490-FADC-4FCB-A798-B2E9503993BD}" destId="{71A548D2-09E4-449D-995B-F52153568FAD}" srcOrd="1" destOrd="0" presId="urn:microsoft.com/office/officeart/2005/8/layout/list1"/>
    <dgm:cxn modelId="{4E76CC41-4572-4F6E-ACE8-83D3983E8313}" type="presOf" srcId="{6DE53CA7-CC65-44FE-86ED-C1760401D250}" destId="{263CEF00-353C-4170-AE97-7B2E08785C39}" srcOrd="1" destOrd="0" presId="urn:microsoft.com/office/officeart/2005/8/layout/list1"/>
    <dgm:cxn modelId="{F1FF60AD-77EB-411D-AB8E-3FD747F3E4C1}" srcId="{04AAAA41-FC13-47D1-8F54-09B7BDB95D60}" destId="{6DE53CA7-CC65-44FE-86ED-C1760401D250}" srcOrd="2" destOrd="0" parTransId="{6FE8B7BF-7C9E-481A-8802-323C7E67814C}" sibTransId="{F65E78BF-B77C-4BAB-91D4-B08FEA526CE8}"/>
    <dgm:cxn modelId="{60ABEB12-0F92-4052-ADD5-9427A11D17AF}" srcId="{04AAAA41-FC13-47D1-8F54-09B7BDB95D60}" destId="{55851A7D-1D7F-466A-A072-CD7EBBD9294C}" srcOrd="4" destOrd="0" parTransId="{CB6D6938-CAC2-44BE-A955-BDFC3128EA1F}" sibTransId="{830255A0-4ABF-43AF-9D75-FDF429A35DC8}"/>
    <dgm:cxn modelId="{A6C6C090-E397-4813-BAA6-027D1CBB9C0A}" srcId="{04AAAA41-FC13-47D1-8F54-09B7BDB95D60}" destId="{2F657042-76B7-4B3B-A152-A24C5C4B2901}" srcOrd="3" destOrd="0" parTransId="{C400BDDC-F871-4DE0-B111-12CE61DF3B59}" sibTransId="{D5F1E4C3-90C8-41D7-B9F9-4EDE107A9E31}"/>
    <dgm:cxn modelId="{2A458DC3-6702-43CE-8FFE-2338F7CF7245}" type="presOf" srcId="{C30FCBCB-381F-4833-995E-8D636DA64AEA}" destId="{A84359F4-D677-41AA-B395-DD18D7A5F607}" srcOrd="0" destOrd="0" presId="urn:microsoft.com/office/officeart/2005/8/layout/list1"/>
    <dgm:cxn modelId="{97F3399F-C8EB-4E28-8985-5999CC2DD455}" srcId="{04AAAA41-FC13-47D1-8F54-09B7BDB95D60}" destId="{0B90B4C2-A69F-4098-A10D-CC3219647129}" srcOrd="1" destOrd="0" parTransId="{7D34AE0A-D4AA-4442-BEF6-73E5BCA7D72A}" sibTransId="{A4D99062-B468-4C6C-98EE-5622A0E042C7}"/>
    <dgm:cxn modelId="{7E407F3D-2F59-4CB7-90C4-D7056441A033}" srcId="{2F657042-76B7-4B3B-A152-A24C5C4B2901}" destId="{DC8D1B1A-E06D-4902-85AC-163583959989}" srcOrd="1" destOrd="0" parTransId="{ECA15DF9-5DFE-4F7E-B10C-08F67801CD96}" sibTransId="{5F8F44BF-87F5-4056-8134-22522F72E1F0}"/>
    <dgm:cxn modelId="{EF566563-D49A-4CF2-8D01-6ADC94878BC7}" srcId="{2F657042-76B7-4B3B-A152-A24C5C4B2901}" destId="{C30FCBCB-381F-4833-995E-8D636DA64AEA}" srcOrd="0" destOrd="0" parTransId="{40A475D4-1EE4-48CE-AFC0-1F009461E853}" sibTransId="{AF79603A-7ED4-434E-B1F4-5A0EBA0D8695}"/>
    <dgm:cxn modelId="{32E9ED56-175D-416C-A12B-2E32C7BE74DF}" type="presOf" srcId="{2F657042-76B7-4B3B-A152-A24C5C4B2901}" destId="{2EC5E76A-C850-49CE-A66A-EB9BC2169501}" srcOrd="0" destOrd="0" presId="urn:microsoft.com/office/officeart/2005/8/layout/list1"/>
    <dgm:cxn modelId="{8F56731A-93D4-4171-82D3-8CF3CD2CA798}" type="presOf" srcId="{04AAAA41-FC13-47D1-8F54-09B7BDB95D60}" destId="{636EE22A-1B7E-4164-B649-CB89650477E1}" srcOrd="0" destOrd="0" presId="urn:microsoft.com/office/officeart/2005/8/layout/list1"/>
    <dgm:cxn modelId="{83EF00AC-1D46-42D7-9F29-62B630C39012}" srcId="{04AAAA41-FC13-47D1-8F54-09B7BDB95D60}" destId="{37765490-FADC-4FCB-A798-B2E9503993BD}" srcOrd="0" destOrd="0" parTransId="{0EA27293-DF6E-4844-BE94-B5C894A48B1E}" sibTransId="{DBF42A45-F260-4956-99EC-D948C908F419}"/>
    <dgm:cxn modelId="{C79986AB-E3DC-4830-B915-3F0FC3C0C8FD}" type="presOf" srcId="{0B90B4C2-A69F-4098-A10D-CC3219647129}" destId="{BEF027D7-71E4-482A-889B-BE84BDFF944A}" srcOrd="1" destOrd="0" presId="urn:microsoft.com/office/officeart/2005/8/layout/list1"/>
    <dgm:cxn modelId="{D6190D84-0276-4280-B513-6D7F7D593326}" type="presOf" srcId="{6DE53CA7-CC65-44FE-86ED-C1760401D250}" destId="{D77F5BF5-3B50-4D88-B6F4-84DB71EFA1BF}" srcOrd="0" destOrd="0" presId="urn:microsoft.com/office/officeart/2005/8/layout/list1"/>
    <dgm:cxn modelId="{E9318153-872E-420E-B63C-23AF636CE107}" type="presOf" srcId="{37765490-FADC-4FCB-A798-B2E9503993BD}" destId="{E28C63C2-A7F7-45D9-827F-E01CA652A0A0}" srcOrd="0" destOrd="0" presId="urn:microsoft.com/office/officeart/2005/8/layout/list1"/>
    <dgm:cxn modelId="{ED246194-9431-4E04-9BF1-EA214B7805BE}" type="presOf" srcId="{2F657042-76B7-4B3B-A152-A24C5C4B2901}" destId="{BF065BE2-F138-4100-9984-B25C4F2AADF3}" srcOrd="1" destOrd="0" presId="urn:microsoft.com/office/officeart/2005/8/layout/list1"/>
    <dgm:cxn modelId="{EE74CF5B-DFFD-4637-97DA-EA56F8FDEA12}" type="presOf" srcId="{55851A7D-1D7F-466A-A072-CD7EBBD9294C}" destId="{F5F821E1-005B-4D78-B963-EB52140F293A}" srcOrd="1" destOrd="0" presId="urn:microsoft.com/office/officeart/2005/8/layout/list1"/>
    <dgm:cxn modelId="{7E90C9E6-BE81-4A86-BBD3-15373DA1CC5F}" type="presOf" srcId="{DC8D1B1A-E06D-4902-85AC-163583959989}" destId="{A84359F4-D677-41AA-B395-DD18D7A5F607}" srcOrd="0" destOrd="1" presId="urn:microsoft.com/office/officeart/2005/8/layout/list1"/>
    <dgm:cxn modelId="{694907BB-8948-46A7-A342-CECFD92B3634}" type="presParOf" srcId="{636EE22A-1B7E-4164-B649-CB89650477E1}" destId="{AA5C4474-C50E-43B9-90E4-7BC01EAC88DE}" srcOrd="0" destOrd="0" presId="urn:microsoft.com/office/officeart/2005/8/layout/list1"/>
    <dgm:cxn modelId="{700A4C84-4070-4433-A9E9-B234E3D1FEF8}" type="presParOf" srcId="{AA5C4474-C50E-43B9-90E4-7BC01EAC88DE}" destId="{E28C63C2-A7F7-45D9-827F-E01CA652A0A0}" srcOrd="0" destOrd="0" presId="urn:microsoft.com/office/officeart/2005/8/layout/list1"/>
    <dgm:cxn modelId="{5AACFE8D-AB56-434B-ABAA-284F7AE76762}" type="presParOf" srcId="{AA5C4474-C50E-43B9-90E4-7BC01EAC88DE}" destId="{71A548D2-09E4-449D-995B-F52153568FAD}" srcOrd="1" destOrd="0" presId="urn:microsoft.com/office/officeart/2005/8/layout/list1"/>
    <dgm:cxn modelId="{DE4AB042-2BDA-4FE1-AF07-330AD840282D}" type="presParOf" srcId="{636EE22A-1B7E-4164-B649-CB89650477E1}" destId="{EDAA83A1-73B7-4B7F-A98F-15315EF4ECF2}" srcOrd="1" destOrd="0" presId="urn:microsoft.com/office/officeart/2005/8/layout/list1"/>
    <dgm:cxn modelId="{6EF78E4F-E401-4354-88EB-0560BB0A2397}" type="presParOf" srcId="{636EE22A-1B7E-4164-B649-CB89650477E1}" destId="{66704641-220F-4B46-AB5A-658AB7035DED}" srcOrd="2" destOrd="0" presId="urn:microsoft.com/office/officeart/2005/8/layout/list1"/>
    <dgm:cxn modelId="{EEE79FEE-110B-4B4B-82B3-931ED3FDA690}" type="presParOf" srcId="{636EE22A-1B7E-4164-B649-CB89650477E1}" destId="{BAD1732B-450B-4E6F-BDF7-5157FC0F1846}" srcOrd="3" destOrd="0" presId="urn:microsoft.com/office/officeart/2005/8/layout/list1"/>
    <dgm:cxn modelId="{274830F6-35ED-498D-8B93-646D3C5C65CA}" type="presParOf" srcId="{636EE22A-1B7E-4164-B649-CB89650477E1}" destId="{8066A0F1-D159-4C1B-9F9A-6EB8F3FF309C}" srcOrd="4" destOrd="0" presId="urn:microsoft.com/office/officeart/2005/8/layout/list1"/>
    <dgm:cxn modelId="{7EEC4AB3-5120-4650-BFDF-A250214FA340}" type="presParOf" srcId="{8066A0F1-D159-4C1B-9F9A-6EB8F3FF309C}" destId="{7188A2AE-78C2-4053-B309-C6A055DD91D5}" srcOrd="0" destOrd="0" presId="urn:microsoft.com/office/officeart/2005/8/layout/list1"/>
    <dgm:cxn modelId="{172F6C53-E010-4C40-A474-34B550E72082}" type="presParOf" srcId="{8066A0F1-D159-4C1B-9F9A-6EB8F3FF309C}" destId="{BEF027D7-71E4-482A-889B-BE84BDFF944A}" srcOrd="1" destOrd="0" presId="urn:microsoft.com/office/officeart/2005/8/layout/list1"/>
    <dgm:cxn modelId="{F9F95EFF-30D8-4557-B1E4-C44B870F2EAD}" type="presParOf" srcId="{636EE22A-1B7E-4164-B649-CB89650477E1}" destId="{AE581926-BE17-4115-A0CF-5C583E15AACE}" srcOrd="5" destOrd="0" presId="urn:microsoft.com/office/officeart/2005/8/layout/list1"/>
    <dgm:cxn modelId="{DC16C86A-5CD3-49A5-A424-DF3D44BF2C7A}" type="presParOf" srcId="{636EE22A-1B7E-4164-B649-CB89650477E1}" destId="{9696350F-0630-4305-8B0C-7FA796591694}" srcOrd="6" destOrd="0" presId="urn:microsoft.com/office/officeart/2005/8/layout/list1"/>
    <dgm:cxn modelId="{66565F1E-AA83-4A6E-8720-1843EBD0D2B3}" type="presParOf" srcId="{636EE22A-1B7E-4164-B649-CB89650477E1}" destId="{1F8A31F6-6C51-40D4-ACE8-63D12F963517}" srcOrd="7" destOrd="0" presId="urn:microsoft.com/office/officeart/2005/8/layout/list1"/>
    <dgm:cxn modelId="{049B4752-A0B8-45EA-A402-927839D376F7}" type="presParOf" srcId="{636EE22A-1B7E-4164-B649-CB89650477E1}" destId="{77A3A35C-50C5-442F-83DA-9F49FCCF68BB}" srcOrd="8" destOrd="0" presId="urn:microsoft.com/office/officeart/2005/8/layout/list1"/>
    <dgm:cxn modelId="{07265331-7632-47D8-894F-BD0C15E97EA1}" type="presParOf" srcId="{77A3A35C-50C5-442F-83DA-9F49FCCF68BB}" destId="{D77F5BF5-3B50-4D88-B6F4-84DB71EFA1BF}" srcOrd="0" destOrd="0" presId="urn:microsoft.com/office/officeart/2005/8/layout/list1"/>
    <dgm:cxn modelId="{AA089244-AE77-4117-B1FD-10425A64E579}" type="presParOf" srcId="{77A3A35C-50C5-442F-83DA-9F49FCCF68BB}" destId="{263CEF00-353C-4170-AE97-7B2E08785C39}" srcOrd="1" destOrd="0" presId="urn:microsoft.com/office/officeart/2005/8/layout/list1"/>
    <dgm:cxn modelId="{6F33D43C-154B-4CD7-8D92-3D3FAFCA16D3}" type="presParOf" srcId="{636EE22A-1B7E-4164-B649-CB89650477E1}" destId="{DB69244C-FCF9-4D5A-96E6-8915FF8DA44F}" srcOrd="9" destOrd="0" presId="urn:microsoft.com/office/officeart/2005/8/layout/list1"/>
    <dgm:cxn modelId="{35AC62DC-B2B7-47D5-9841-0D649ED2952A}" type="presParOf" srcId="{636EE22A-1B7E-4164-B649-CB89650477E1}" destId="{3035D8E7-ECC6-42C7-BBBA-5ABB42515DB9}" srcOrd="10" destOrd="0" presId="urn:microsoft.com/office/officeart/2005/8/layout/list1"/>
    <dgm:cxn modelId="{6EEE115F-C10C-4998-A786-AABBCF9B1E34}" type="presParOf" srcId="{636EE22A-1B7E-4164-B649-CB89650477E1}" destId="{B87E8CA7-0A94-42EC-B3C1-3A11C122060E}" srcOrd="11" destOrd="0" presId="urn:microsoft.com/office/officeart/2005/8/layout/list1"/>
    <dgm:cxn modelId="{527BA836-1049-484B-B23D-900215AD3372}" type="presParOf" srcId="{636EE22A-1B7E-4164-B649-CB89650477E1}" destId="{94399767-9AFC-43C4-A33C-EC85D47DA782}" srcOrd="12" destOrd="0" presId="urn:microsoft.com/office/officeart/2005/8/layout/list1"/>
    <dgm:cxn modelId="{156A4CAC-51BC-4D8A-82FD-931AB1E594E2}" type="presParOf" srcId="{94399767-9AFC-43C4-A33C-EC85D47DA782}" destId="{2EC5E76A-C850-49CE-A66A-EB9BC2169501}" srcOrd="0" destOrd="0" presId="urn:microsoft.com/office/officeart/2005/8/layout/list1"/>
    <dgm:cxn modelId="{8141CA22-1EBE-4347-B591-B4EDB358ACBD}" type="presParOf" srcId="{94399767-9AFC-43C4-A33C-EC85D47DA782}" destId="{BF065BE2-F138-4100-9984-B25C4F2AADF3}" srcOrd="1" destOrd="0" presId="urn:microsoft.com/office/officeart/2005/8/layout/list1"/>
    <dgm:cxn modelId="{EB8D2C96-981C-4BF1-B049-E1CFBCCF5CC5}" type="presParOf" srcId="{636EE22A-1B7E-4164-B649-CB89650477E1}" destId="{4D25C466-BD4F-49C5-96CA-E19BB05BE85A}" srcOrd="13" destOrd="0" presId="urn:microsoft.com/office/officeart/2005/8/layout/list1"/>
    <dgm:cxn modelId="{1E4A4D9A-8C67-4E33-A05B-E7C485CAD4FD}" type="presParOf" srcId="{636EE22A-1B7E-4164-B649-CB89650477E1}" destId="{A84359F4-D677-41AA-B395-DD18D7A5F607}" srcOrd="14" destOrd="0" presId="urn:microsoft.com/office/officeart/2005/8/layout/list1"/>
    <dgm:cxn modelId="{B5975130-0E56-41F0-B780-25FA59A36ECC}" type="presParOf" srcId="{636EE22A-1B7E-4164-B649-CB89650477E1}" destId="{6ABA0571-B418-4FBC-9DE4-F5252DB52992}" srcOrd="15" destOrd="0" presId="urn:microsoft.com/office/officeart/2005/8/layout/list1"/>
    <dgm:cxn modelId="{E3C471B6-330C-4E38-A187-6243ACFDCCE6}" type="presParOf" srcId="{636EE22A-1B7E-4164-B649-CB89650477E1}" destId="{701D96C1-4A64-4C33-81B2-927C6D3B945B}" srcOrd="16" destOrd="0" presId="urn:microsoft.com/office/officeart/2005/8/layout/list1"/>
    <dgm:cxn modelId="{70B23EA9-74F9-4A64-B6D7-C24CA8E281E2}" type="presParOf" srcId="{701D96C1-4A64-4C33-81B2-927C6D3B945B}" destId="{4686F18F-B8A0-47D7-B37C-42E04423A0AC}" srcOrd="0" destOrd="0" presId="urn:microsoft.com/office/officeart/2005/8/layout/list1"/>
    <dgm:cxn modelId="{13E2D90B-9104-45BC-A94A-D820FCF2F028}" type="presParOf" srcId="{701D96C1-4A64-4C33-81B2-927C6D3B945B}" destId="{F5F821E1-005B-4D78-B963-EB52140F293A}" srcOrd="1" destOrd="0" presId="urn:microsoft.com/office/officeart/2005/8/layout/list1"/>
    <dgm:cxn modelId="{8EAA7B89-A572-4B9F-AEC6-D46AE899A67F}" type="presParOf" srcId="{636EE22A-1B7E-4164-B649-CB89650477E1}" destId="{7CA8AE74-F5CB-4003-84B7-384D4E6DC78D}" srcOrd="17" destOrd="0" presId="urn:microsoft.com/office/officeart/2005/8/layout/list1"/>
    <dgm:cxn modelId="{95FB96D0-3633-4292-B386-15DAF463E700}" type="presParOf" srcId="{636EE22A-1B7E-4164-B649-CB89650477E1}" destId="{40D36B66-B3AD-425C-B187-47526CFD3E9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08E96D-51F5-48CC-A13C-C210805A670F}"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s-ES"/>
        </a:p>
      </dgm:t>
    </dgm:pt>
    <dgm:pt modelId="{F3ACF7C7-70BF-4C16-A8E9-21183B64037A}">
      <dgm:prSet phldrT="[Texto]" custT="1"/>
      <dgm:spPr/>
      <dgm:t>
        <a:bodyPr/>
        <a:lstStyle/>
        <a:p>
          <a:pPr algn="just"/>
          <a:r>
            <a:rPr lang="es-ES" sz="1800" b="1" dirty="0" smtClean="0"/>
            <a:t>El Gobierno del estado no utilizó una cuenta bancaria productiva y específica.</a:t>
          </a:r>
          <a:endParaRPr lang="es-ES" sz="1800" b="1" dirty="0"/>
        </a:p>
      </dgm:t>
    </dgm:pt>
    <dgm:pt modelId="{B7E5528E-C910-48F5-8871-5F37AA933FC7}" type="parTrans" cxnId="{E9D3ED5F-CFBE-4A43-9E8C-78B9C24C6023}">
      <dgm:prSet/>
      <dgm:spPr/>
      <dgm:t>
        <a:bodyPr/>
        <a:lstStyle/>
        <a:p>
          <a:endParaRPr lang="es-ES"/>
        </a:p>
      </dgm:t>
    </dgm:pt>
    <dgm:pt modelId="{F1B260A7-8845-4B48-8991-F4402B923F64}" type="sibTrans" cxnId="{E9D3ED5F-CFBE-4A43-9E8C-78B9C24C6023}">
      <dgm:prSet/>
      <dgm:spPr/>
      <dgm:t>
        <a:bodyPr/>
        <a:lstStyle/>
        <a:p>
          <a:endParaRPr lang="es-ES"/>
        </a:p>
      </dgm:t>
    </dgm:pt>
    <dgm:pt modelId="{36E42FC1-DD54-4CA5-A27E-D33069678397}">
      <dgm:prSet phldrT="[Texto]" custT="1"/>
      <dgm:spPr/>
      <dgm:t>
        <a:bodyPr/>
        <a:lstStyle/>
        <a:p>
          <a:pPr algn="just"/>
          <a:r>
            <a:rPr lang="es-ES" sz="1800" b="1" dirty="0" smtClean="0"/>
            <a:t>El Gobierno del estado no instrumentó las medidas necesarias para agilizar la entrega de los recursos a la universidad.</a:t>
          </a:r>
          <a:endParaRPr lang="es-ES" sz="1800" b="1" dirty="0"/>
        </a:p>
      </dgm:t>
    </dgm:pt>
    <dgm:pt modelId="{5471B202-787E-4681-A1FF-66838AA23C0D}" type="parTrans" cxnId="{F318CC1E-E612-453C-95D0-3095980C8CE8}">
      <dgm:prSet/>
      <dgm:spPr/>
      <dgm:t>
        <a:bodyPr/>
        <a:lstStyle/>
        <a:p>
          <a:endParaRPr lang="es-ES"/>
        </a:p>
      </dgm:t>
    </dgm:pt>
    <dgm:pt modelId="{1071D9B3-0AE8-4AB4-845B-6367E4A88024}" type="sibTrans" cxnId="{F318CC1E-E612-453C-95D0-3095980C8CE8}">
      <dgm:prSet/>
      <dgm:spPr/>
      <dgm:t>
        <a:bodyPr/>
        <a:lstStyle/>
        <a:p>
          <a:endParaRPr lang="es-ES"/>
        </a:p>
      </dgm:t>
    </dgm:pt>
    <dgm:pt modelId="{EC91D844-4C53-4B5D-ADBA-8886E2954EB6}">
      <dgm:prSet phldrT="[Texto]" custT="1"/>
      <dgm:spPr/>
      <dgm:t>
        <a:bodyPr/>
        <a:lstStyle/>
        <a:p>
          <a:pPr algn="just"/>
          <a:r>
            <a:rPr lang="es-ES" sz="1800" b="1" dirty="0" smtClean="0"/>
            <a:t>La universidad no utilizó una cuenta bancaria productiva y específica.</a:t>
          </a:r>
        </a:p>
      </dgm:t>
    </dgm:pt>
    <dgm:pt modelId="{AB298410-289E-44C9-BA15-53179ABF12D8}" type="parTrans" cxnId="{06386C95-BC90-4214-B331-1C5DE549ABAA}">
      <dgm:prSet/>
      <dgm:spPr/>
      <dgm:t>
        <a:bodyPr/>
        <a:lstStyle/>
        <a:p>
          <a:endParaRPr lang="es-ES"/>
        </a:p>
      </dgm:t>
    </dgm:pt>
    <dgm:pt modelId="{6DCFEB55-446A-4A36-A9A9-5E48D4F917BE}" type="sibTrans" cxnId="{06386C95-BC90-4214-B331-1C5DE549ABAA}">
      <dgm:prSet/>
      <dgm:spPr/>
      <dgm:t>
        <a:bodyPr/>
        <a:lstStyle/>
        <a:p>
          <a:endParaRPr lang="es-ES"/>
        </a:p>
      </dgm:t>
    </dgm:pt>
    <dgm:pt modelId="{1E58F4BE-8924-4FC0-B564-273C95D2380D}">
      <dgm:prSet custT="1"/>
      <dgm:spPr/>
      <dgm:t>
        <a:bodyPr/>
        <a:lstStyle/>
        <a:p>
          <a:pPr algn="just"/>
          <a:r>
            <a:rPr lang="es-ES" sz="1800" b="1" dirty="0" smtClean="0"/>
            <a:t>El saldo de la cuenta bancaria del programa del Gobierno del estado y de la universidad al cierre del ejercicio y a la fecha de revisión, no se encuentran conciliados.</a:t>
          </a:r>
          <a:endParaRPr lang="es-ES" sz="1800" b="1" dirty="0"/>
        </a:p>
      </dgm:t>
    </dgm:pt>
    <dgm:pt modelId="{0941BBC6-CAB9-4374-80CC-4DF9740FF47B}" type="parTrans" cxnId="{7A21360C-06A4-415F-A571-9ABABACD90BB}">
      <dgm:prSet/>
      <dgm:spPr/>
      <dgm:t>
        <a:bodyPr/>
        <a:lstStyle/>
        <a:p>
          <a:endParaRPr lang="es-ES"/>
        </a:p>
      </dgm:t>
    </dgm:pt>
    <dgm:pt modelId="{C0CAD17D-FCCC-4CE8-9F2D-B460ED2E9DFF}" type="sibTrans" cxnId="{7A21360C-06A4-415F-A571-9ABABACD90BB}">
      <dgm:prSet/>
      <dgm:spPr/>
      <dgm:t>
        <a:bodyPr/>
        <a:lstStyle/>
        <a:p>
          <a:endParaRPr lang="es-ES"/>
        </a:p>
      </dgm:t>
    </dgm:pt>
    <dgm:pt modelId="{E3D32E4E-1444-497D-9F7D-326C6EEC7F66}">
      <dgm:prSet custT="1"/>
      <dgm:spPr/>
      <dgm:t>
        <a:bodyPr/>
        <a:lstStyle/>
        <a:p>
          <a:pPr algn="just"/>
          <a:r>
            <a:rPr lang="es-ES" sz="1800" b="1" dirty="0" smtClean="0"/>
            <a:t>El Gobierno del estado no transfirió a la universidad los recursos estatales del programa conforme al convenio celebrado.</a:t>
          </a:r>
          <a:endParaRPr lang="es-ES" sz="1800" b="1" dirty="0"/>
        </a:p>
      </dgm:t>
    </dgm:pt>
    <dgm:pt modelId="{D688D2AA-865C-4A2A-9FAA-2F1FA009A218}" type="parTrans" cxnId="{126AAAE2-0840-46BD-AC2A-B872FB841CBF}">
      <dgm:prSet/>
      <dgm:spPr/>
      <dgm:t>
        <a:bodyPr/>
        <a:lstStyle/>
        <a:p>
          <a:endParaRPr lang="es-ES"/>
        </a:p>
      </dgm:t>
    </dgm:pt>
    <dgm:pt modelId="{4D08E5A6-FD80-408D-9C7D-55BD57B99747}" type="sibTrans" cxnId="{126AAAE2-0840-46BD-AC2A-B872FB841CBF}">
      <dgm:prSet/>
      <dgm:spPr/>
      <dgm:t>
        <a:bodyPr/>
        <a:lstStyle/>
        <a:p>
          <a:endParaRPr lang="es-ES"/>
        </a:p>
      </dgm:t>
    </dgm:pt>
    <dgm:pt modelId="{A226A2AB-6D91-4EEA-8492-3F8913DB6C57}" type="pres">
      <dgm:prSet presAssocID="{2908E96D-51F5-48CC-A13C-C210805A670F}" presName="Name0" presStyleCnt="0">
        <dgm:presLayoutVars>
          <dgm:chMax val="7"/>
          <dgm:chPref val="7"/>
          <dgm:dir/>
        </dgm:presLayoutVars>
      </dgm:prSet>
      <dgm:spPr/>
      <dgm:t>
        <a:bodyPr/>
        <a:lstStyle/>
        <a:p>
          <a:endParaRPr lang="es-MX"/>
        </a:p>
      </dgm:t>
    </dgm:pt>
    <dgm:pt modelId="{C84BFA39-42F4-46C1-B5B3-F795270ABE33}" type="pres">
      <dgm:prSet presAssocID="{2908E96D-51F5-48CC-A13C-C210805A670F}" presName="Name1" presStyleCnt="0"/>
      <dgm:spPr/>
    </dgm:pt>
    <dgm:pt modelId="{B738351A-95BA-4B31-BC6B-2C5716B38B23}" type="pres">
      <dgm:prSet presAssocID="{2908E96D-51F5-48CC-A13C-C210805A670F}" presName="cycle" presStyleCnt="0"/>
      <dgm:spPr/>
    </dgm:pt>
    <dgm:pt modelId="{FD0E91AB-1339-4232-99CD-9BC94BC55D2F}" type="pres">
      <dgm:prSet presAssocID="{2908E96D-51F5-48CC-A13C-C210805A670F}" presName="srcNode" presStyleLbl="node1" presStyleIdx="0" presStyleCnt="5"/>
      <dgm:spPr/>
    </dgm:pt>
    <dgm:pt modelId="{76B5EB0C-7E4B-43FC-83AB-D540E2D2C0AC}" type="pres">
      <dgm:prSet presAssocID="{2908E96D-51F5-48CC-A13C-C210805A670F}" presName="conn" presStyleLbl="parChTrans1D2" presStyleIdx="0" presStyleCnt="1"/>
      <dgm:spPr/>
      <dgm:t>
        <a:bodyPr/>
        <a:lstStyle/>
        <a:p>
          <a:endParaRPr lang="es-MX"/>
        </a:p>
      </dgm:t>
    </dgm:pt>
    <dgm:pt modelId="{FD829782-0B5A-4B35-832B-C2BAC85A56EB}" type="pres">
      <dgm:prSet presAssocID="{2908E96D-51F5-48CC-A13C-C210805A670F}" presName="extraNode" presStyleLbl="node1" presStyleIdx="0" presStyleCnt="5"/>
      <dgm:spPr/>
    </dgm:pt>
    <dgm:pt modelId="{BAEC769A-4159-416D-9E80-E0B59ED4AE9F}" type="pres">
      <dgm:prSet presAssocID="{2908E96D-51F5-48CC-A13C-C210805A670F}" presName="dstNode" presStyleLbl="node1" presStyleIdx="0" presStyleCnt="5"/>
      <dgm:spPr/>
    </dgm:pt>
    <dgm:pt modelId="{0C06406C-E44D-49DC-91E5-30418B868E79}" type="pres">
      <dgm:prSet presAssocID="{F3ACF7C7-70BF-4C16-A8E9-21183B64037A}" presName="text_1" presStyleLbl="node1" presStyleIdx="0" presStyleCnt="5">
        <dgm:presLayoutVars>
          <dgm:bulletEnabled val="1"/>
        </dgm:presLayoutVars>
      </dgm:prSet>
      <dgm:spPr/>
      <dgm:t>
        <a:bodyPr/>
        <a:lstStyle/>
        <a:p>
          <a:endParaRPr lang="es-ES"/>
        </a:p>
      </dgm:t>
    </dgm:pt>
    <dgm:pt modelId="{FF91DA61-8CF4-47A4-9407-0C839F833573}" type="pres">
      <dgm:prSet presAssocID="{F3ACF7C7-70BF-4C16-A8E9-21183B64037A}" presName="accent_1" presStyleCnt="0"/>
      <dgm:spPr/>
    </dgm:pt>
    <dgm:pt modelId="{093B5C68-A2C6-435C-B6D5-0B07F4A6CA73}" type="pres">
      <dgm:prSet presAssocID="{F3ACF7C7-70BF-4C16-A8E9-21183B64037A}" presName="accentRepeatNode" presStyleLbl="solidFgAcc1" presStyleIdx="0" presStyleCnt="5"/>
      <dgm:spPr/>
    </dgm:pt>
    <dgm:pt modelId="{4571272C-D757-49DA-9F12-A8D2EB2A1294}" type="pres">
      <dgm:prSet presAssocID="{36E42FC1-DD54-4CA5-A27E-D33069678397}" presName="text_2" presStyleLbl="node1" presStyleIdx="1" presStyleCnt="5" custScaleY="129797">
        <dgm:presLayoutVars>
          <dgm:bulletEnabled val="1"/>
        </dgm:presLayoutVars>
      </dgm:prSet>
      <dgm:spPr/>
      <dgm:t>
        <a:bodyPr/>
        <a:lstStyle/>
        <a:p>
          <a:endParaRPr lang="es-ES"/>
        </a:p>
      </dgm:t>
    </dgm:pt>
    <dgm:pt modelId="{4607F160-8388-47CB-B88C-8158DF9D350E}" type="pres">
      <dgm:prSet presAssocID="{36E42FC1-DD54-4CA5-A27E-D33069678397}" presName="accent_2" presStyleCnt="0"/>
      <dgm:spPr/>
    </dgm:pt>
    <dgm:pt modelId="{6A46A222-3133-4BBD-8EF6-E86FD12331E2}" type="pres">
      <dgm:prSet presAssocID="{36E42FC1-DD54-4CA5-A27E-D33069678397}" presName="accentRepeatNode" presStyleLbl="solidFgAcc1" presStyleIdx="1" presStyleCnt="5"/>
      <dgm:spPr/>
    </dgm:pt>
    <dgm:pt modelId="{C2E4328E-633A-4934-BF1D-4E4FE68CBA9D}" type="pres">
      <dgm:prSet presAssocID="{EC91D844-4C53-4B5D-ADBA-8886E2954EB6}" presName="text_3" presStyleLbl="node1" presStyleIdx="2" presStyleCnt="5" custLinFactNeighborX="17" custLinFactNeighborY="-12532">
        <dgm:presLayoutVars>
          <dgm:bulletEnabled val="1"/>
        </dgm:presLayoutVars>
      </dgm:prSet>
      <dgm:spPr/>
      <dgm:t>
        <a:bodyPr/>
        <a:lstStyle/>
        <a:p>
          <a:endParaRPr lang="es-ES"/>
        </a:p>
      </dgm:t>
    </dgm:pt>
    <dgm:pt modelId="{FB8D4F1D-95AF-4464-B569-84CF76584337}" type="pres">
      <dgm:prSet presAssocID="{EC91D844-4C53-4B5D-ADBA-8886E2954EB6}" presName="accent_3" presStyleCnt="0"/>
      <dgm:spPr/>
    </dgm:pt>
    <dgm:pt modelId="{BCCA8026-323B-4F86-A6E4-4CBE4E0342CF}" type="pres">
      <dgm:prSet presAssocID="{EC91D844-4C53-4B5D-ADBA-8886E2954EB6}" presName="accentRepeatNode" presStyleLbl="solidFgAcc1" presStyleIdx="2" presStyleCnt="5" custLinFactNeighborX="-1512" custLinFactNeighborY="-11717"/>
      <dgm:spPr/>
    </dgm:pt>
    <dgm:pt modelId="{C966E4CE-21B7-4E42-8BBB-2FE984DDDCBC}" type="pres">
      <dgm:prSet presAssocID="{1E58F4BE-8924-4FC0-B564-273C95D2380D}" presName="text_4" presStyleLbl="node1" presStyleIdx="3" presStyleCnt="5" custScaleY="174228">
        <dgm:presLayoutVars>
          <dgm:bulletEnabled val="1"/>
        </dgm:presLayoutVars>
      </dgm:prSet>
      <dgm:spPr/>
      <dgm:t>
        <a:bodyPr/>
        <a:lstStyle/>
        <a:p>
          <a:endParaRPr lang="es-ES"/>
        </a:p>
      </dgm:t>
    </dgm:pt>
    <dgm:pt modelId="{A7485A57-A60D-4145-9257-774A4E6B8103}" type="pres">
      <dgm:prSet presAssocID="{1E58F4BE-8924-4FC0-B564-273C95D2380D}" presName="accent_4" presStyleCnt="0"/>
      <dgm:spPr/>
    </dgm:pt>
    <dgm:pt modelId="{9FC4449C-2468-4560-84C3-8326647B1670}" type="pres">
      <dgm:prSet presAssocID="{1E58F4BE-8924-4FC0-B564-273C95D2380D}" presName="accentRepeatNode" presStyleLbl="solidFgAcc1" presStyleIdx="3" presStyleCnt="5"/>
      <dgm:spPr/>
    </dgm:pt>
    <dgm:pt modelId="{1DCB3865-9316-4D2A-BCC2-D403504A3373}" type="pres">
      <dgm:prSet presAssocID="{E3D32E4E-1444-497D-9F7D-326C6EEC7F66}" presName="text_5" presStyleLbl="node1" presStyleIdx="4" presStyleCnt="5" custScaleY="140905" custLinFactNeighborX="314" custLinFactNeighborY="23502">
        <dgm:presLayoutVars>
          <dgm:bulletEnabled val="1"/>
        </dgm:presLayoutVars>
      </dgm:prSet>
      <dgm:spPr/>
      <dgm:t>
        <a:bodyPr/>
        <a:lstStyle/>
        <a:p>
          <a:endParaRPr lang="es-ES"/>
        </a:p>
      </dgm:t>
    </dgm:pt>
    <dgm:pt modelId="{36ACF2E2-169E-4285-AF5B-F4D6E116002D}" type="pres">
      <dgm:prSet presAssocID="{E3D32E4E-1444-497D-9F7D-326C6EEC7F66}" presName="accent_5" presStyleCnt="0"/>
      <dgm:spPr/>
    </dgm:pt>
    <dgm:pt modelId="{57C67DDC-98CB-453C-B1B8-BB971F932FD3}" type="pres">
      <dgm:prSet presAssocID="{E3D32E4E-1444-497D-9F7D-326C6EEC7F66}" presName="accentRepeatNode" presStyleLbl="solidFgAcc1" presStyleIdx="4" presStyleCnt="5"/>
      <dgm:spPr/>
    </dgm:pt>
  </dgm:ptLst>
  <dgm:cxnLst>
    <dgm:cxn modelId="{F288B34C-2F8A-49D6-9790-5FCA31F97A9F}" type="presOf" srcId="{1E58F4BE-8924-4FC0-B564-273C95D2380D}" destId="{C966E4CE-21B7-4E42-8BBB-2FE984DDDCBC}" srcOrd="0" destOrd="0" presId="urn:microsoft.com/office/officeart/2008/layout/VerticalCurvedList"/>
    <dgm:cxn modelId="{B5E39CFE-DAD7-483A-AE0B-27D71CA3324A}" type="presOf" srcId="{2908E96D-51F5-48CC-A13C-C210805A670F}" destId="{A226A2AB-6D91-4EEA-8492-3F8913DB6C57}" srcOrd="0" destOrd="0" presId="urn:microsoft.com/office/officeart/2008/layout/VerticalCurvedList"/>
    <dgm:cxn modelId="{7A21360C-06A4-415F-A571-9ABABACD90BB}" srcId="{2908E96D-51F5-48CC-A13C-C210805A670F}" destId="{1E58F4BE-8924-4FC0-B564-273C95D2380D}" srcOrd="3" destOrd="0" parTransId="{0941BBC6-CAB9-4374-80CC-4DF9740FF47B}" sibTransId="{C0CAD17D-FCCC-4CE8-9F2D-B460ED2E9DFF}"/>
    <dgm:cxn modelId="{F318CC1E-E612-453C-95D0-3095980C8CE8}" srcId="{2908E96D-51F5-48CC-A13C-C210805A670F}" destId="{36E42FC1-DD54-4CA5-A27E-D33069678397}" srcOrd="1" destOrd="0" parTransId="{5471B202-787E-4681-A1FF-66838AA23C0D}" sibTransId="{1071D9B3-0AE8-4AB4-845B-6367E4A88024}"/>
    <dgm:cxn modelId="{E9D3ED5F-CFBE-4A43-9E8C-78B9C24C6023}" srcId="{2908E96D-51F5-48CC-A13C-C210805A670F}" destId="{F3ACF7C7-70BF-4C16-A8E9-21183B64037A}" srcOrd="0" destOrd="0" parTransId="{B7E5528E-C910-48F5-8871-5F37AA933FC7}" sibTransId="{F1B260A7-8845-4B48-8991-F4402B923F64}"/>
    <dgm:cxn modelId="{06386C95-BC90-4214-B331-1C5DE549ABAA}" srcId="{2908E96D-51F5-48CC-A13C-C210805A670F}" destId="{EC91D844-4C53-4B5D-ADBA-8886E2954EB6}" srcOrd="2" destOrd="0" parTransId="{AB298410-289E-44C9-BA15-53179ABF12D8}" sibTransId="{6DCFEB55-446A-4A36-A9A9-5E48D4F917BE}"/>
    <dgm:cxn modelId="{FF7C5B4B-FF28-4655-8D79-6B91570196EA}" type="presOf" srcId="{EC91D844-4C53-4B5D-ADBA-8886E2954EB6}" destId="{C2E4328E-633A-4934-BF1D-4E4FE68CBA9D}" srcOrd="0" destOrd="0" presId="urn:microsoft.com/office/officeart/2008/layout/VerticalCurvedList"/>
    <dgm:cxn modelId="{9DB09F7E-6B2D-4193-A0B6-E8BFC15EE3E4}" type="presOf" srcId="{36E42FC1-DD54-4CA5-A27E-D33069678397}" destId="{4571272C-D757-49DA-9F12-A8D2EB2A1294}" srcOrd="0" destOrd="0" presId="urn:microsoft.com/office/officeart/2008/layout/VerticalCurvedList"/>
    <dgm:cxn modelId="{178855BF-1ED0-4616-BD1C-6F79E292B07A}" type="presOf" srcId="{E3D32E4E-1444-497D-9F7D-326C6EEC7F66}" destId="{1DCB3865-9316-4D2A-BCC2-D403504A3373}" srcOrd="0" destOrd="0" presId="urn:microsoft.com/office/officeart/2008/layout/VerticalCurvedList"/>
    <dgm:cxn modelId="{126AAAE2-0840-46BD-AC2A-B872FB841CBF}" srcId="{2908E96D-51F5-48CC-A13C-C210805A670F}" destId="{E3D32E4E-1444-497D-9F7D-326C6EEC7F66}" srcOrd="4" destOrd="0" parTransId="{D688D2AA-865C-4A2A-9FAA-2F1FA009A218}" sibTransId="{4D08E5A6-FD80-408D-9C7D-55BD57B99747}"/>
    <dgm:cxn modelId="{6C2FACF3-65AD-4E21-ABF9-8329AF6E6610}" type="presOf" srcId="{F3ACF7C7-70BF-4C16-A8E9-21183B64037A}" destId="{0C06406C-E44D-49DC-91E5-30418B868E79}" srcOrd="0" destOrd="0" presId="urn:microsoft.com/office/officeart/2008/layout/VerticalCurvedList"/>
    <dgm:cxn modelId="{26485207-A1D7-4B1C-B92D-D039A2526758}" type="presOf" srcId="{F1B260A7-8845-4B48-8991-F4402B923F64}" destId="{76B5EB0C-7E4B-43FC-83AB-D540E2D2C0AC}" srcOrd="0" destOrd="0" presId="urn:microsoft.com/office/officeart/2008/layout/VerticalCurvedList"/>
    <dgm:cxn modelId="{F39258D8-1007-4DE5-83EF-8164F240D5D1}" type="presParOf" srcId="{A226A2AB-6D91-4EEA-8492-3F8913DB6C57}" destId="{C84BFA39-42F4-46C1-B5B3-F795270ABE33}" srcOrd="0" destOrd="0" presId="urn:microsoft.com/office/officeart/2008/layout/VerticalCurvedList"/>
    <dgm:cxn modelId="{317C8A23-9D0E-41F3-B29E-7CE602AB3EF7}" type="presParOf" srcId="{C84BFA39-42F4-46C1-B5B3-F795270ABE33}" destId="{B738351A-95BA-4B31-BC6B-2C5716B38B23}" srcOrd="0" destOrd="0" presId="urn:microsoft.com/office/officeart/2008/layout/VerticalCurvedList"/>
    <dgm:cxn modelId="{38B9368E-F98C-44A4-A10E-12E1A8E9E2AA}" type="presParOf" srcId="{B738351A-95BA-4B31-BC6B-2C5716B38B23}" destId="{FD0E91AB-1339-4232-99CD-9BC94BC55D2F}" srcOrd="0" destOrd="0" presId="urn:microsoft.com/office/officeart/2008/layout/VerticalCurvedList"/>
    <dgm:cxn modelId="{264ABD88-1C99-46BE-BF29-BFE8915D9609}" type="presParOf" srcId="{B738351A-95BA-4B31-BC6B-2C5716B38B23}" destId="{76B5EB0C-7E4B-43FC-83AB-D540E2D2C0AC}" srcOrd="1" destOrd="0" presId="urn:microsoft.com/office/officeart/2008/layout/VerticalCurvedList"/>
    <dgm:cxn modelId="{E2A11552-CECE-4E10-A591-B10A4E8D69B9}" type="presParOf" srcId="{B738351A-95BA-4B31-BC6B-2C5716B38B23}" destId="{FD829782-0B5A-4B35-832B-C2BAC85A56EB}" srcOrd="2" destOrd="0" presId="urn:microsoft.com/office/officeart/2008/layout/VerticalCurvedList"/>
    <dgm:cxn modelId="{FAEAA46E-9CB8-47D4-9D60-5B8C8278E1D4}" type="presParOf" srcId="{B738351A-95BA-4B31-BC6B-2C5716B38B23}" destId="{BAEC769A-4159-416D-9E80-E0B59ED4AE9F}" srcOrd="3" destOrd="0" presId="urn:microsoft.com/office/officeart/2008/layout/VerticalCurvedList"/>
    <dgm:cxn modelId="{7C92FBC5-9A5A-48A4-B1A0-16A0AECCFDEF}" type="presParOf" srcId="{C84BFA39-42F4-46C1-B5B3-F795270ABE33}" destId="{0C06406C-E44D-49DC-91E5-30418B868E79}" srcOrd="1" destOrd="0" presId="urn:microsoft.com/office/officeart/2008/layout/VerticalCurvedList"/>
    <dgm:cxn modelId="{34976057-6BC0-40A3-9A5F-B9E1593ECB97}" type="presParOf" srcId="{C84BFA39-42F4-46C1-B5B3-F795270ABE33}" destId="{FF91DA61-8CF4-47A4-9407-0C839F833573}" srcOrd="2" destOrd="0" presId="urn:microsoft.com/office/officeart/2008/layout/VerticalCurvedList"/>
    <dgm:cxn modelId="{D3903AA6-0F57-4923-8824-CA54C24C46C8}" type="presParOf" srcId="{FF91DA61-8CF4-47A4-9407-0C839F833573}" destId="{093B5C68-A2C6-435C-B6D5-0B07F4A6CA73}" srcOrd="0" destOrd="0" presId="urn:microsoft.com/office/officeart/2008/layout/VerticalCurvedList"/>
    <dgm:cxn modelId="{C0812C9E-7A39-463A-B28E-2A3F5046358A}" type="presParOf" srcId="{C84BFA39-42F4-46C1-B5B3-F795270ABE33}" destId="{4571272C-D757-49DA-9F12-A8D2EB2A1294}" srcOrd="3" destOrd="0" presId="urn:microsoft.com/office/officeart/2008/layout/VerticalCurvedList"/>
    <dgm:cxn modelId="{5A84F937-4E99-4306-8228-1838B586CF67}" type="presParOf" srcId="{C84BFA39-42F4-46C1-B5B3-F795270ABE33}" destId="{4607F160-8388-47CB-B88C-8158DF9D350E}" srcOrd="4" destOrd="0" presId="urn:microsoft.com/office/officeart/2008/layout/VerticalCurvedList"/>
    <dgm:cxn modelId="{ECB78B3D-CAAD-4596-983C-1087423D918F}" type="presParOf" srcId="{4607F160-8388-47CB-B88C-8158DF9D350E}" destId="{6A46A222-3133-4BBD-8EF6-E86FD12331E2}" srcOrd="0" destOrd="0" presId="urn:microsoft.com/office/officeart/2008/layout/VerticalCurvedList"/>
    <dgm:cxn modelId="{6D482883-F155-446A-9EDF-C6EC0EEED293}" type="presParOf" srcId="{C84BFA39-42F4-46C1-B5B3-F795270ABE33}" destId="{C2E4328E-633A-4934-BF1D-4E4FE68CBA9D}" srcOrd="5" destOrd="0" presId="urn:microsoft.com/office/officeart/2008/layout/VerticalCurvedList"/>
    <dgm:cxn modelId="{23BC936C-36D5-40A9-9EB1-43FBCDFBCFA2}" type="presParOf" srcId="{C84BFA39-42F4-46C1-B5B3-F795270ABE33}" destId="{FB8D4F1D-95AF-4464-B569-84CF76584337}" srcOrd="6" destOrd="0" presId="urn:microsoft.com/office/officeart/2008/layout/VerticalCurvedList"/>
    <dgm:cxn modelId="{A4E6E624-FB57-4510-80DF-1AEDC65327B0}" type="presParOf" srcId="{FB8D4F1D-95AF-4464-B569-84CF76584337}" destId="{BCCA8026-323B-4F86-A6E4-4CBE4E0342CF}" srcOrd="0" destOrd="0" presId="urn:microsoft.com/office/officeart/2008/layout/VerticalCurvedList"/>
    <dgm:cxn modelId="{BD11DA1C-87B3-4B2C-A3CF-C9AF221AE452}" type="presParOf" srcId="{C84BFA39-42F4-46C1-B5B3-F795270ABE33}" destId="{C966E4CE-21B7-4E42-8BBB-2FE984DDDCBC}" srcOrd="7" destOrd="0" presId="urn:microsoft.com/office/officeart/2008/layout/VerticalCurvedList"/>
    <dgm:cxn modelId="{63DE7F94-900B-4F59-81CE-906506DFDCE7}" type="presParOf" srcId="{C84BFA39-42F4-46C1-B5B3-F795270ABE33}" destId="{A7485A57-A60D-4145-9257-774A4E6B8103}" srcOrd="8" destOrd="0" presId="urn:microsoft.com/office/officeart/2008/layout/VerticalCurvedList"/>
    <dgm:cxn modelId="{7FB12E8E-53DB-49D0-BAAA-097E8051D920}" type="presParOf" srcId="{A7485A57-A60D-4145-9257-774A4E6B8103}" destId="{9FC4449C-2468-4560-84C3-8326647B1670}" srcOrd="0" destOrd="0" presId="urn:microsoft.com/office/officeart/2008/layout/VerticalCurvedList"/>
    <dgm:cxn modelId="{E24D2374-018F-43C6-843F-39275575D494}" type="presParOf" srcId="{C84BFA39-42F4-46C1-B5B3-F795270ABE33}" destId="{1DCB3865-9316-4D2A-BCC2-D403504A3373}" srcOrd="9" destOrd="0" presId="urn:microsoft.com/office/officeart/2008/layout/VerticalCurvedList"/>
    <dgm:cxn modelId="{BEADD4C9-24A0-4918-96DF-EF034DC57DE0}" type="presParOf" srcId="{C84BFA39-42F4-46C1-B5B3-F795270ABE33}" destId="{36ACF2E2-169E-4285-AF5B-F4D6E116002D}" srcOrd="10" destOrd="0" presId="urn:microsoft.com/office/officeart/2008/layout/VerticalCurvedList"/>
    <dgm:cxn modelId="{A4D4808D-D229-4A56-A33A-EE82F3181CD2}" type="presParOf" srcId="{36ACF2E2-169E-4285-AF5B-F4D6E116002D}" destId="{57C67DDC-98CB-453C-B1B8-BB971F932F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08E96D-51F5-48CC-A13C-C210805A670F}"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s-ES"/>
        </a:p>
      </dgm:t>
    </dgm:pt>
    <dgm:pt modelId="{F3ACF7C7-70BF-4C16-A8E9-21183B64037A}">
      <dgm:prSet phldrT="[Texto]" custT="1"/>
      <dgm:spPr/>
      <dgm:t>
        <a:bodyPr/>
        <a:lstStyle/>
        <a:p>
          <a:pPr algn="just"/>
          <a:r>
            <a:rPr lang="es-ES" sz="1800" b="1" dirty="0" smtClean="0"/>
            <a:t>Documentación comprobatoria sin la leyenda “operado”  que indique el nombre del programa y ejercicio fiscal que corresponda.</a:t>
          </a:r>
          <a:endParaRPr lang="es-ES" sz="1800" b="1" dirty="0"/>
        </a:p>
      </dgm:t>
    </dgm:pt>
    <dgm:pt modelId="{B7E5528E-C910-48F5-8871-5F37AA933FC7}" type="parTrans" cxnId="{E9D3ED5F-CFBE-4A43-9E8C-78B9C24C6023}">
      <dgm:prSet/>
      <dgm:spPr/>
      <dgm:t>
        <a:bodyPr/>
        <a:lstStyle/>
        <a:p>
          <a:pPr algn="just"/>
          <a:endParaRPr lang="es-ES"/>
        </a:p>
      </dgm:t>
    </dgm:pt>
    <dgm:pt modelId="{F1B260A7-8845-4B48-8991-F4402B923F64}" type="sibTrans" cxnId="{E9D3ED5F-CFBE-4A43-9E8C-78B9C24C6023}">
      <dgm:prSet/>
      <dgm:spPr/>
      <dgm:t>
        <a:bodyPr/>
        <a:lstStyle/>
        <a:p>
          <a:pPr algn="just"/>
          <a:endParaRPr lang="es-ES"/>
        </a:p>
      </dgm:t>
    </dgm:pt>
    <dgm:pt modelId="{36E42FC1-DD54-4CA5-A27E-D33069678397}">
      <dgm:prSet phldrT="[Texto]" custT="1"/>
      <dgm:spPr/>
      <dgm:t>
        <a:bodyPr/>
        <a:lstStyle/>
        <a:p>
          <a:pPr algn="just"/>
          <a:r>
            <a:rPr lang="es-ES" sz="1800" b="1" dirty="0" smtClean="0"/>
            <a:t>Incumplimiento del sistema contable y presupuestal con base en lo establecido por la LGCG.</a:t>
          </a:r>
          <a:endParaRPr lang="es-ES" sz="1800" b="1" dirty="0"/>
        </a:p>
      </dgm:t>
    </dgm:pt>
    <dgm:pt modelId="{5471B202-787E-4681-A1FF-66838AA23C0D}" type="parTrans" cxnId="{F318CC1E-E612-453C-95D0-3095980C8CE8}">
      <dgm:prSet/>
      <dgm:spPr/>
      <dgm:t>
        <a:bodyPr/>
        <a:lstStyle/>
        <a:p>
          <a:pPr algn="just"/>
          <a:endParaRPr lang="es-ES"/>
        </a:p>
      </dgm:t>
    </dgm:pt>
    <dgm:pt modelId="{1071D9B3-0AE8-4AB4-845B-6367E4A88024}" type="sibTrans" cxnId="{F318CC1E-E612-453C-95D0-3095980C8CE8}">
      <dgm:prSet/>
      <dgm:spPr/>
      <dgm:t>
        <a:bodyPr/>
        <a:lstStyle/>
        <a:p>
          <a:pPr algn="just"/>
          <a:endParaRPr lang="es-ES"/>
        </a:p>
      </dgm:t>
    </dgm:pt>
    <dgm:pt modelId="{EC91D844-4C53-4B5D-ADBA-8886E2954EB6}">
      <dgm:prSet phldrT="[Texto]" custT="1"/>
      <dgm:spPr/>
      <dgm:t>
        <a:bodyPr/>
        <a:lstStyle/>
        <a:p>
          <a:pPr algn="just"/>
          <a:r>
            <a:rPr lang="es-ES" sz="1800" b="1" dirty="0" smtClean="0"/>
            <a:t>Incumplimiento en el marco jurídico en materia de adquisiciones.</a:t>
          </a:r>
        </a:p>
      </dgm:t>
    </dgm:pt>
    <dgm:pt modelId="{AB298410-289E-44C9-BA15-53179ABF12D8}" type="parTrans" cxnId="{06386C95-BC90-4214-B331-1C5DE549ABAA}">
      <dgm:prSet/>
      <dgm:spPr/>
      <dgm:t>
        <a:bodyPr/>
        <a:lstStyle/>
        <a:p>
          <a:pPr algn="just"/>
          <a:endParaRPr lang="es-ES"/>
        </a:p>
      </dgm:t>
    </dgm:pt>
    <dgm:pt modelId="{6DCFEB55-446A-4A36-A9A9-5E48D4F917BE}" type="sibTrans" cxnId="{06386C95-BC90-4214-B331-1C5DE549ABAA}">
      <dgm:prSet/>
      <dgm:spPr/>
      <dgm:t>
        <a:bodyPr/>
        <a:lstStyle/>
        <a:p>
          <a:pPr algn="just"/>
          <a:endParaRPr lang="es-ES"/>
        </a:p>
      </dgm:t>
    </dgm:pt>
    <dgm:pt modelId="{1E58F4BE-8924-4FC0-B564-273C95D2380D}">
      <dgm:prSet custT="1"/>
      <dgm:spPr/>
      <dgm:t>
        <a:bodyPr/>
        <a:lstStyle/>
        <a:p>
          <a:pPr algn="just"/>
          <a:r>
            <a:rPr lang="es-ES" sz="1800" b="1" dirty="0" smtClean="0"/>
            <a:t>Falta de envío y publicación de los informes trimestrales a la SHCP.</a:t>
          </a:r>
          <a:endParaRPr lang="es-ES" sz="1800" b="1" dirty="0"/>
        </a:p>
      </dgm:t>
    </dgm:pt>
    <dgm:pt modelId="{0941BBC6-CAB9-4374-80CC-4DF9740FF47B}" type="parTrans" cxnId="{7A21360C-06A4-415F-A571-9ABABACD90BB}">
      <dgm:prSet/>
      <dgm:spPr/>
      <dgm:t>
        <a:bodyPr/>
        <a:lstStyle/>
        <a:p>
          <a:pPr algn="just"/>
          <a:endParaRPr lang="es-ES"/>
        </a:p>
      </dgm:t>
    </dgm:pt>
    <dgm:pt modelId="{C0CAD17D-FCCC-4CE8-9F2D-B460ED2E9DFF}" type="sibTrans" cxnId="{7A21360C-06A4-415F-A571-9ABABACD90BB}">
      <dgm:prSet/>
      <dgm:spPr/>
      <dgm:t>
        <a:bodyPr/>
        <a:lstStyle/>
        <a:p>
          <a:pPr algn="just"/>
          <a:endParaRPr lang="es-ES"/>
        </a:p>
      </dgm:t>
    </dgm:pt>
    <dgm:pt modelId="{E3D32E4E-1444-497D-9F7D-326C6EEC7F66}">
      <dgm:prSet custT="1"/>
      <dgm:spPr/>
      <dgm:t>
        <a:bodyPr/>
        <a:lstStyle/>
        <a:p>
          <a:pPr algn="just"/>
          <a:r>
            <a:rPr lang="es-ES" sz="1800" b="1" dirty="0" smtClean="0"/>
            <a:t>Falta de envío a la SEP de la información señalada en el artículo 43, del Presupuesto de Egresos de la Federación en las fechas establecidas.</a:t>
          </a:r>
          <a:endParaRPr lang="es-ES" sz="1800" b="1" dirty="0"/>
        </a:p>
      </dgm:t>
    </dgm:pt>
    <dgm:pt modelId="{D688D2AA-865C-4A2A-9FAA-2F1FA009A218}" type="parTrans" cxnId="{126AAAE2-0840-46BD-AC2A-B872FB841CBF}">
      <dgm:prSet/>
      <dgm:spPr/>
      <dgm:t>
        <a:bodyPr/>
        <a:lstStyle/>
        <a:p>
          <a:pPr algn="just"/>
          <a:endParaRPr lang="es-ES"/>
        </a:p>
      </dgm:t>
    </dgm:pt>
    <dgm:pt modelId="{4D08E5A6-FD80-408D-9C7D-55BD57B99747}" type="sibTrans" cxnId="{126AAAE2-0840-46BD-AC2A-B872FB841CBF}">
      <dgm:prSet/>
      <dgm:spPr/>
      <dgm:t>
        <a:bodyPr/>
        <a:lstStyle/>
        <a:p>
          <a:pPr algn="just"/>
          <a:endParaRPr lang="es-ES"/>
        </a:p>
      </dgm:t>
    </dgm:pt>
    <dgm:pt modelId="{A226A2AB-6D91-4EEA-8492-3F8913DB6C57}" type="pres">
      <dgm:prSet presAssocID="{2908E96D-51F5-48CC-A13C-C210805A670F}" presName="Name0" presStyleCnt="0">
        <dgm:presLayoutVars>
          <dgm:chMax val="7"/>
          <dgm:chPref val="7"/>
          <dgm:dir/>
        </dgm:presLayoutVars>
      </dgm:prSet>
      <dgm:spPr/>
      <dgm:t>
        <a:bodyPr/>
        <a:lstStyle/>
        <a:p>
          <a:endParaRPr lang="es-MX"/>
        </a:p>
      </dgm:t>
    </dgm:pt>
    <dgm:pt modelId="{C84BFA39-42F4-46C1-B5B3-F795270ABE33}" type="pres">
      <dgm:prSet presAssocID="{2908E96D-51F5-48CC-A13C-C210805A670F}" presName="Name1" presStyleCnt="0"/>
      <dgm:spPr/>
    </dgm:pt>
    <dgm:pt modelId="{B738351A-95BA-4B31-BC6B-2C5716B38B23}" type="pres">
      <dgm:prSet presAssocID="{2908E96D-51F5-48CC-A13C-C210805A670F}" presName="cycle" presStyleCnt="0"/>
      <dgm:spPr/>
    </dgm:pt>
    <dgm:pt modelId="{FD0E91AB-1339-4232-99CD-9BC94BC55D2F}" type="pres">
      <dgm:prSet presAssocID="{2908E96D-51F5-48CC-A13C-C210805A670F}" presName="srcNode" presStyleLbl="node1" presStyleIdx="0" presStyleCnt="5"/>
      <dgm:spPr/>
    </dgm:pt>
    <dgm:pt modelId="{76B5EB0C-7E4B-43FC-83AB-D540E2D2C0AC}" type="pres">
      <dgm:prSet presAssocID="{2908E96D-51F5-48CC-A13C-C210805A670F}" presName="conn" presStyleLbl="parChTrans1D2" presStyleIdx="0" presStyleCnt="1"/>
      <dgm:spPr/>
      <dgm:t>
        <a:bodyPr/>
        <a:lstStyle/>
        <a:p>
          <a:endParaRPr lang="es-MX"/>
        </a:p>
      </dgm:t>
    </dgm:pt>
    <dgm:pt modelId="{FD829782-0B5A-4B35-832B-C2BAC85A56EB}" type="pres">
      <dgm:prSet presAssocID="{2908E96D-51F5-48CC-A13C-C210805A670F}" presName="extraNode" presStyleLbl="node1" presStyleIdx="0" presStyleCnt="5"/>
      <dgm:spPr/>
    </dgm:pt>
    <dgm:pt modelId="{BAEC769A-4159-416D-9E80-E0B59ED4AE9F}" type="pres">
      <dgm:prSet presAssocID="{2908E96D-51F5-48CC-A13C-C210805A670F}" presName="dstNode" presStyleLbl="node1" presStyleIdx="0" presStyleCnt="5"/>
      <dgm:spPr/>
    </dgm:pt>
    <dgm:pt modelId="{0C06406C-E44D-49DC-91E5-30418B868E79}" type="pres">
      <dgm:prSet presAssocID="{F3ACF7C7-70BF-4C16-A8E9-21183B64037A}" presName="text_1" presStyleLbl="node1" presStyleIdx="0" presStyleCnt="5">
        <dgm:presLayoutVars>
          <dgm:bulletEnabled val="1"/>
        </dgm:presLayoutVars>
      </dgm:prSet>
      <dgm:spPr/>
      <dgm:t>
        <a:bodyPr/>
        <a:lstStyle/>
        <a:p>
          <a:endParaRPr lang="es-ES"/>
        </a:p>
      </dgm:t>
    </dgm:pt>
    <dgm:pt modelId="{FF91DA61-8CF4-47A4-9407-0C839F833573}" type="pres">
      <dgm:prSet presAssocID="{F3ACF7C7-70BF-4C16-A8E9-21183B64037A}" presName="accent_1" presStyleCnt="0"/>
      <dgm:spPr/>
    </dgm:pt>
    <dgm:pt modelId="{093B5C68-A2C6-435C-B6D5-0B07F4A6CA73}" type="pres">
      <dgm:prSet presAssocID="{F3ACF7C7-70BF-4C16-A8E9-21183B64037A}" presName="accentRepeatNode" presStyleLbl="solidFgAcc1" presStyleIdx="0" presStyleCnt="5"/>
      <dgm:spPr/>
    </dgm:pt>
    <dgm:pt modelId="{4571272C-D757-49DA-9F12-A8D2EB2A1294}" type="pres">
      <dgm:prSet presAssocID="{36E42FC1-DD54-4CA5-A27E-D33069678397}" presName="text_2" presStyleLbl="node1" presStyleIdx="1" presStyleCnt="5" custScaleY="102582">
        <dgm:presLayoutVars>
          <dgm:bulletEnabled val="1"/>
        </dgm:presLayoutVars>
      </dgm:prSet>
      <dgm:spPr/>
      <dgm:t>
        <a:bodyPr/>
        <a:lstStyle/>
        <a:p>
          <a:endParaRPr lang="es-ES"/>
        </a:p>
      </dgm:t>
    </dgm:pt>
    <dgm:pt modelId="{4607F160-8388-47CB-B88C-8158DF9D350E}" type="pres">
      <dgm:prSet presAssocID="{36E42FC1-DD54-4CA5-A27E-D33069678397}" presName="accent_2" presStyleCnt="0"/>
      <dgm:spPr/>
    </dgm:pt>
    <dgm:pt modelId="{6A46A222-3133-4BBD-8EF6-E86FD12331E2}" type="pres">
      <dgm:prSet presAssocID="{36E42FC1-DD54-4CA5-A27E-D33069678397}" presName="accentRepeatNode" presStyleLbl="solidFgAcc1" presStyleIdx="1" presStyleCnt="5"/>
      <dgm:spPr/>
    </dgm:pt>
    <dgm:pt modelId="{C2E4328E-633A-4934-BF1D-4E4FE68CBA9D}" type="pres">
      <dgm:prSet presAssocID="{EC91D844-4C53-4B5D-ADBA-8886E2954EB6}" presName="text_3" presStyleLbl="node1" presStyleIdx="2" presStyleCnt="5">
        <dgm:presLayoutVars>
          <dgm:bulletEnabled val="1"/>
        </dgm:presLayoutVars>
      </dgm:prSet>
      <dgm:spPr/>
      <dgm:t>
        <a:bodyPr/>
        <a:lstStyle/>
        <a:p>
          <a:endParaRPr lang="es-ES"/>
        </a:p>
      </dgm:t>
    </dgm:pt>
    <dgm:pt modelId="{FB8D4F1D-95AF-4464-B569-84CF76584337}" type="pres">
      <dgm:prSet presAssocID="{EC91D844-4C53-4B5D-ADBA-8886E2954EB6}" presName="accent_3" presStyleCnt="0"/>
      <dgm:spPr/>
    </dgm:pt>
    <dgm:pt modelId="{BCCA8026-323B-4F86-A6E4-4CBE4E0342CF}" type="pres">
      <dgm:prSet presAssocID="{EC91D844-4C53-4B5D-ADBA-8886E2954EB6}" presName="accentRepeatNode" presStyleLbl="solidFgAcc1" presStyleIdx="2" presStyleCnt="5"/>
      <dgm:spPr/>
    </dgm:pt>
    <dgm:pt modelId="{C966E4CE-21B7-4E42-8BBB-2FE984DDDCBC}" type="pres">
      <dgm:prSet presAssocID="{1E58F4BE-8924-4FC0-B564-273C95D2380D}" presName="text_4" presStyleLbl="node1" presStyleIdx="3" presStyleCnt="5" custScaleY="83680">
        <dgm:presLayoutVars>
          <dgm:bulletEnabled val="1"/>
        </dgm:presLayoutVars>
      </dgm:prSet>
      <dgm:spPr/>
      <dgm:t>
        <a:bodyPr/>
        <a:lstStyle/>
        <a:p>
          <a:endParaRPr lang="es-ES"/>
        </a:p>
      </dgm:t>
    </dgm:pt>
    <dgm:pt modelId="{A7485A57-A60D-4145-9257-774A4E6B8103}" type="pres">
      <dgm:prSet presAssocID="{1E58F4BE-8924-4FC0-B564-273C95D2380D}" presName="accent_4" presStyleCnt="0"/>
      <dgm:spPr/>
    </dgm:pt>
    <dgm:pt modelId="{9FC4449C-2468-4560-84C3-8326647B1670}" type="pres">
      <dgm:prSet presAssocID="{1E58F4BE-8924-4FC0-B564-273C95D2380D}" presName="accentRepeatNode" presStyleLbl="solidFgAcc1" presStyleIdx="3" presStyleCnt="5"/>
      <dgm:spPr/>
    </dgm:pt>
    <dgm:pt modelId="{1DCB3865-9316-4D2A-BCC2-D403504A3373}" type="pres">
      <dgm:prSet presAssocID="{E3D32E4E-1444-497D-9F7D-326C6EEC7F66}" presName="text_5" presStyleLbl="node1" presStyleIdx="4" presStyleCnt="5" custScaleY="140905" custLinFactNeighborX="314" custLinFactNeighborY="23502">
        <dgm:presLayoutVars>
          <dgm:bulletEnabled val="1"/>
        </dgm:presLayoutVars>
      </dgm:prSet>
      <dgm:spPr/>
      <dgm:t>
        <a:bodyPr/>
        <a:lstStyle/>
        <a:p>
          <a:endParaRPr lang="es-ES"/>
        </a:p>
      </dgm:t>
    </dgm:pt>
    <dgm:pt modelId="{36ACF2E2-169E-4285-AF5B-F4D6E116002D}" type="pres">
      <dgm:prSet presAssocID="{E3D32E4E-1444-497D-9F7D-326C6EEC7F66}" presName="accent_5" presStyleCnt="0"/>
      <dgm:spPr/>
    </dgm:pt>
    <dgm:pt modelId="{57C67DDC-98CB-453C-B1B8-BB971F932FD3}" type="pres">
      <dgm:prSet presAssocID="{E3D32E4E-1444-497D-9F7D-326C6EEC7F66}" presName="accentRepeatNode" presStyleLbl="solidFgAcc1" presStyleIdx="4" presStyleCnt="5"/>
      <dgm:spPr/>
    </dgm:pt>
  </dgm:ptLst>
  <dgm:cxnLst>
    <dgm:cxn modelId="{F288B34C-2F8A-49D6-9790-5FCA31F97A9F}" type="presOf" srcId="{1E58F4BE-8924-4FC0-B564-273C95D2380D}" destId="{C966E4CE-21B7-4E42-8BBB-2FE984DDDCBC}" srcOrd="0" destOrd="0" presId="urn:microsoft.com/office/officeart/2008/layout/VerticalCurvedList"/>
    <dgm:cxn modelId="{B5E39CFE-DAD7-483A-AE0B-27D71CA3324A}" type="presOf" srcId="{2908E96D-51F5-48CC-A13C-C210805A670F}" destId="{A226A2AB-6D91-4EEA-8492-3F8913DB6C57}" srcOrd="0" destOrd="0" presId="urn:microsoft.com/office/officeart/2008/layout/VerticalCurvedList"/>
    <dgm:cxn modelId="{7A21360C-06A4-415F-A571-9ABABACD90BB}" srcId="{2908E96D-51F5-48CC-A13C-C210805A670F}" destId="{1E58F4BE-8924-4FC0-B564-273C95D2380D}" srcOrd="3" destOrd="0" parTransId="{0941BBC6-CAB9-4374-80CC-4DF9740FF47B}" sibTransId="{C0CAD17D-FCCC-4CE8-9F2D-B460ED2E9DFF}"/>
    <dgm:cxn modelId="{F318CC1E-E612-453C-95D0-3095980C8CE8}" srcId="{2908E96D-51F5-48CC-A13C-C210805A670F}" destId="{36E42FC1-DD54-4CA5-A27E-D33069678397}" srcOrd="1" destOrd="0" parTransId="{5471B202-787E-4681-A1FF-66838AA23C0D}" sibTransId="{1071D9B3-0AE8-4AB4-845B-6367E4A88024}"/>
    <dgm:cxn modelId="{E9D3ED5F-CFBE-4A43-9E8C-78B9C24C6023}" srcId="{2908E96D-51F5-48CC-A13C-C210805A670F}" destId="{F3ACF7C7-70BF-4C16-A8E9-21183B64037A}" srcOrd="0" destOrd="0" parTransId="{B7E5528E-C910-48F5-8871-5F37AA933FC7}" sibTransId="{F1B260A7-8845-4B48-8991-F4402B923F64}"/>
    <dgm:cxn modelId="{06386C95-BC90-4214-B331-1C5DE549ABAA}" srcId="{2908E96D-51F5-48CC-A13C-C210805A670F}" destId="{EC91D844-4C53-4B5D-ADBA-8886E2954EB6}" srcOrd="2" destOrd="0" parTransId="{AB298410-289E-44C9-BA15-53179ABF12D8}" sibTransId="{6DCFEB55-446A-4A36-A9A9-5E48D4F917BE}"/>
    <dgm:cxn modelId="{FF7C5B4B-FF28-4655-8D79-6B91570196EA}" type="presOf" srcId="{EC91D844-4C53-4B5D-ADBA-8886E2954EB6}" destId="{C2E4328E-633A-4934-BF1D-4E4FE68CBA9D}" srcOrd="0" destOrd="0" presId="urn:microsoft.com/office/officeart/2008/layout/VerticalCurvedList"/>
    <dgm:cxn modelId="{9DB09F7E-6B2D-4193-A0B6-E8BFC15EE3E4}" type="presOf" srcId="{36E42FC1-DD54-4CA5-A27E-D33069678397}" destId="{4571272C-D757-49DA-9F12-A8D2EB2A1294}" srcOrd="0" destOrd="0" presId="urn:microsoft.com/office/officeart/2008/layout/VerticalCurvedList"/>
    <dgm:cxn modelId="{178855BF-1ED0-4616-BD1C-6F79E292B07A}" type="presOf" srcId="{E3D32E4E-1444-497D-9F7D-326C6EEC7F66}" destId="{1DCB3865-9316-4D2A-BCC2-D403504A3373}" srcOrd="0" destOrd="0" presId="urn:microsoft.com/office/officeart/2008/layout/VerticalCurvedList"/>
    <dgm:cxn modelId="{126AAAE2-0840-46BD-AC2A-B872FB841CBF}" srcId="{2908E96D-51F5-48CC-A13C-C210805A670F}" destId="{E3D32E4E-1444-497D-9F7D-326C6EEC7F66}" srcOrd="4" destOrd="0" parTransId="{D688D2AA-865C-4A2A-9FAA-2F1FA009A218}" sibTransId="{4D08E5A6-FD80-408D-9C7D-55BD57B99747}"/>
    <dgm:cxn modelId="{6C2FACF3-65AD-4E21-ABF9-8329AF6E6610}" type="presOf" srcId="{F3ACF7C7-70BF-4C16-A8E9-21183B64037A}" destId="{0C06406C-E44D-49DC-91E5-30418B868E79}" srcOrd="0" destOrd="0" presId="urn:microsoft.com/office/officeart/2008/layout/VerticalCurvedList"/>
    <dgm:cxn modelId="{26485207-A1D7-4B1C-B92D-D039A2526758}" type="presOf" srcId="{F1B260A7-8845-4B48-8991-F4402B923F64}" destId="{76B5EB0C-7E4B-43FC-83AB-D540E2D2C0AC}" srcOrd="0" destOrd="0" presId="urn:microsoft.com/office/officeart/2008/layout/VerticalCurvedList"/>
    <dgm:cxn modelId="{F39258D8-1007-4DE5-83EF-8164F240D5D1}" type="presParOf" srcId="{A226A2AB-6D91-4EEA-8492-3F8913DB6C57}" destId="{C84BFA39-42F4-46C1-B5B3-F795270ABE33}" srcOrd="0" destOrd="0" presId="urn:microsoft.com/office/officeart/2008/layout/VerticalCurvedList"/>
    <dgm:cxn modelId="{317C8A23-9D0E-41F3-B29E-7CE602AB3EF7}" type="presParOf" srcId="{C84BFA39-42F4-46C1-B5B3-F795270ABE33}" destId="{B738351A-95BA-4B31-BC6B-2C5716B38B23}" srcOrd="0" destOrd="0" presId="urn:microsoft.com/office/officeart/2008/layout/VerticalCurvedList"/>
    <dgm:cxn modelId="{38B9368E-F98C-44A4-A10E-12E1A8E9E2AA}" type="presParOf" srcId="{B738351A-95BA-4B31-BC6B-2C5716B38B23}" destId="{FD0E91AB-1339-4232-99CD-9BC94BC55D2F}" srcOrd="0" destOrd="0" presId="urn:microsoft.com/office/officeart/2008/layout/VerticalCurvedList"/>
    <dgm:cxn modelId="{264ABD88-1C99-46BE-BF29-BFE8915D9609}" type="presParOf" srcId="{B738351A-95BA-4B31-BC6B-2C5716B38B23}" destId="{76B5EB0C-7E4B-43FC-83AB-D540E2D2C0AC}" srcOrd="1" destOrd="0" presId="urn:microsoft.com/office/officeart/2008/layout/VerticalCurvedList"/>
    <dgm:cxn modelId="{E2A11552-CECE-4E10-A591-B10A4E8D69B9}" type="presParOf" srcId="{B738351A-95BA-4B31-BC6B-2C5716B38B23}" destId="{FD829782-0B5A-4B35-832B-C2BAC85A56EB}" srcOrd="2" destOrd="0" presId="urn:microsoft.com/office/officeart/2008/layout/VerticalCurvedList"/>
    <dgm:cxn modelId="{FAEAA46E-9CB8-47D4-9D60-5B8C8278E1D4}" type="presParOf" srcId="{B738351A-95BA-4B31-BC6B-2C5716B38B23}" destId="{BAEC769A-4159-416D-9E80-E0B59ED4AE9F}" srcOrd="3" destOrd="0" presId="urn:microsoft.com/office/officeart/2008/layout/VerticalCurvedList"/>
    <dgm:cxn modelId="{7C92FBC5-9A5A-48A4-B1A0-16A0AECCFDEF}" type="presParOf" srcId="{C84BFA39-42F4-46C1-B5B3-F795270ABE33}" destId="{0C06406C-E44D-49DC-91E5-30418B868E79}" srcOrd="1" destOrd="0" presId="urn:microsoft.com/office/officeart/2008/layout/VerticalCurvedList"/>
    <dgm:cxn modelId="{34976057-6BC0-40A3-9A5F-B9E1593ECB97}" type="presParOf" srcId="{C84BFA39-42F4-46C1-B5B3-F795270ABE33}" destId="{FF91DA61-8CF4-47A4-9407-0C839F833573}" srcOrd="2" destOrd="0" presId="urn:microsoft.com/office/officeart/2008/layout/VerticalCurvedList"/>
    <dgm:cxn modelId="{D3903AA6-0F57-4923-8824-CA54C24C46C8}" type="presParOf" srcId="{FF91DA61-8CF4-47A4-9407-0C839F833573}" destId="{093B5C68-A2C6-435C-B6D5-0B07F4A6CA73}" srcOrd="0" destOrd="0" presId="urn:microsoft.com/office/officeart/2008/layout/VerticalCurvedList"/>
    <dgm:cxn modelId="{C0812C9E-7A39-463A-B28E-2A3F5046358A}" type="presParOf" srcId="{C84BFA39-42F4-46C1-B5B3-F795270ABE33}" destId="{4571272C-D757-49DA-9F12-A8D2EB2A1294}" srcOrd="3" destOrd="0" presId="urn:microsoft.com/office/officeart/2008/layout/VerticalCurvedList"/>
    <dgm:cxn modelId="{5A84F937-4E99-4306-8228-1838B586CF67}" type="presParOf" srcId="{C84BFA39-42F4-46C1-B5B3-F795270ABE33}" destId="{4607F160-8388-47CB-B88C-8158DF9D350E}" srcOrd="4" destOrd="0" presId="urn:microsoft.com/office/officeart/2008/layout/VerticalCurvedList"/>
    <dgm:cxn modelId="{ECB78B3D-CAAD-4596-983C-1087423D918F}" type="presParOf" srcId="{4607F160-8388-47CB-B88C-8158DF9D350E}" destId="{6A46A222-3133-4BBD-8EF6-E86FD12331E2}" srcOrd="0" destOrd="0" presId="urn:microsoft.com/office/officeart/2008/layout/VerticalCurvedList"/>
    <dgm:cxn modelId="{6D482883-F155-446A-9EDF-C6EC0EEED293}" type="presParOf" srcId="{C84BFA39-42F4-46C1-B5B3-F795270ABE33}" destId="{C2E4328E-633A-4934-BF1D-4E4FE68CBA9D}" srcOrd="5" destOrd="0" presId="urn:microsoft.com/office/officeart/2008/layout/VerticalCurvedList"/>
    <dgm:cxn modelId="{23BC936C-36D5-40A9-9EB1-43FBCDFBCFA2}" type="presParOf" srcId="{C84BFA39-42F4-46C1-B5B3-F795270ABE33}" destId="{FB8D4F1D-95AF-4464-B569-84CF76584337}" srcOrd="6" destOrd="0" presId="urn:microsoft.com/office/officeart/2008/layout/VerticalCurvedList"/>
    <dgm:cxn modelId="{A4E6E624-FB57-4510-80DF-1AEDC65327B0}" type="presParOf" srcId="{FB8D4F1D-95AF-4464-B569-84CF76584337}" destId="{BCCA8026-323B-4F86-A6E4-4CBE4E0342CF}" srcOrd="0" destOrd="0" presId="urn:microsoft.com/office/officeart/2008/layout/VerticalCurvedList"/>
    <dgm:cxn modelId="{BD11DA1C-87B3-4B2C-A3CF-C9AF221AE452}" type="presParOf" srcId="{C84BFA39-42F4-46C1-B5B3-F795270ABE33}" destId="{C966E4CE-21B7-4E42-8BBB-2FE984DDDCBC}" srcOrd="7" destOrd="0" presId="urn:microsoft.com/office/officeart/2008/layout/VerticalCurvedList"/>
    <dgm:cxn modelId="{63DE7F94-900B-4F59-81CE-906506DFDCE7}" type="presParOf" srcId="{C84BFA39-42F4-46C1-B5B3-F795270ABE33}" destId="{A7485A57-A60D-4145-9257-774A4E6B8103}" srcOrd="8" destOrd="0" presId="urn:microsoft.com/office/officeart/2008/layout/VerticalCurvedList"/>
    <dgm:cxn modelId="{7FB12E8E-53DB-49D0-BAAA-097E8051D920}" type="presParOf" srcId="{A7485A57-A60D-4145-9257-774A4E6B8103}" destId="{9FC4449C-2468-4560-84C3-8326647B1670}" srcOrd="0" destOrd="0" presId="urn:microsoft.com/office/officeart/2008/layout/VerticalCurvedList"/>
    <dgm:cxn modelId="{E24D2374-018F-43C6-843F-39275575D494}" type="presParOf" srcId="{C84BFA39-42F4-46C1-B5B3-F795270ABE33}" destId="{1DCB3865-9316-4D2A-BCC2-D403504A3373}" srcOrd="9" destOrd="0" presId="urn:microsoft.com/office/officeart/2008/layout/VerticalCurvedList"/>
    <dgm:cxn modelId="{BEADD4C9-24A0-4918-96DF-EF034DC57DE0}" type="presParOf" srcId="{C84BFA39-42F4-46C1-B5B3-F795270ABE33}" destId="{36ACF2E2-169E-4285-AF5B-F4D6E116002D}" srcOrd="10" destOrd="0" presId="urn:microsoft.com/office/officeart/2008/layout/VerticalCurvedList"/>
    <dgm:cxn modelId="{A4D4808D-D229-4A56-A33A-EE82F3181CD2}" type="presParOf" srcId="{36ACF2E2-169E-4285-AF5B-F4D6E116002D}" destId="{57C67DDC-98CB-453C-B1B8-BB971F932F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s-MX" dirty="0"/>
          </a:p>
        </p:txBody>
      </p:sp>
      <p:sp>
        <p:nvSpPr>
          <p:cNvPr id="3" name="2 Marcador de fecha"/>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a:defRPr sz="1200"/>
            </a:lvl1pPr>
          </a:lstStyle>
          <a:p>
            <a:fld id="{6AC8D768-B51D-4985-95DE-64F8DCBD2B0F}" type="datetimeFigureOut">
              <a:rPr lang="es-MX" smtClean="0"/>
              <a:pPr/>
              <a:t>26/11/2018</a:t>
            </a:fld>
            <a:endParaRPr lang="es-MX" dirty="0"/>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a:defRPr sz="1200"/>
            </a:lvl1pPr>
          </a:lstStyle>
          <a:p>
            <a:fld id="{33A21847-65AA-4B93-A5C2-7BA38408EEDE}" type="slidenum">
              <a:rPr lang="es-MX" smtClean="0"/>
              <a:pPr/>
              <a:t>‹Nº›</a:t>
            </a:fld>
            <a:endParaRPr lang="es-MX" dirty="0"/>
          </a:p>
        </p:txBody>
      </p:sp>
    </p:spTree>
    <p:extLst>
      <p:ext uri="{BB962C8B-B14F-4D97-AF65-F5344CB8AC3E}">
        <p14:creationId xmlns:p14="http://schemas.microsoft.com/office/powerpoint/2010/main" val="105850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s-MX" dirty="0"/>
          </a:p>
        </p:txBody>
      </p:sp>
      <p:sp>
        <p:nvSpPr>
          <p:cNvPr id="3" name="2 Marcador de fecha"/>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C14D7B76-F9D5-4337-B2A8-941456C39E48}" type="datetimeFigureOut">
              <a:rPr lang="es-MX" smtClean="0"/>
              <a:pPr/>
              <a:t>26/11/2018</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s-MX" dirty="0"/>
          </a:p>
        </p:txBody>
      </p:sp>
      <p:sp>
        <p:nvSpPr>
          <p:cNvPr id="5" name="4 Marcador de notas"/>
          <p:cNvSpPr>
            <a:spLocks noGrp="1"/>
          </p:cNvSpPr>
          <p:nvPr>
            <p:ph type="body" sz="quarter" idx="3"/>
          </p:nvPr>
        </p:nvSpPr>
        <p:spPr>
          <a:xfrm>
            <a:off x="701041" y="4415790"/>
            <a:ext cx="5608320" cy="4183380"/>
          </a:xfrm>
          <a:prstGeom prst="rect">
            <a:avLst/>
          </a:prstGeom>
        </p:spPr>
        <p:txBody>
          <a:bodyPr vert="horz" lIns="93167" tIns="46584" rIns="93167" bIns="4658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58D6AC11-9732-43E5-929C-22F2FB2E08D0}" type="slidenum">
              <a:rPr lang="es-MX" smtClean="0"/>
              <a:pPr/>
              <a:t>‹Nº›</a:t>
            </a:fld>
            <a:endParaRPr lang="es-MX" dirty="0"/>
          </a:p>
        </p:txBody>
      </p:sp>
    </p:spTree>
    <p:extLst>
      <p:ext uri="{BB962C8B-B14F-4D97-AF65-F5344CB8AC3E}">
        <p14:creationId xmlns:p14="http://schemas.microsoft.com/office/powerpoint/2010/main" val="36604561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C5103-2FF0-4231-9F4A-9B46FDDE64CE}" type="datetime1">
              <a:rPr lang="es-MX" smtClean="0">
                <a:solidFill>
                  <a:srgbClr val="04617B">
                    <a:shade val="90000"/>
                  </a:srgbClr>
                </a:solidFill>
              </a:rPr>
              <a:t>26/11/2018</a:t>
            </a:fld>
            <a:endParaRPr lang="es-MX"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s-MX"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C7D4E9DF-C868-45EA-92F9-E29C180F0879}"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p14="http://schemas.microsoft.com/office/powerpoint/2010/main" val="657284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7" name="3 Marcador de pie de página"/>
          <p:cNvSpPr>
            <a:spLocks noGrp="1"/>
          </p:cNvSpPr>
          <p:nvPr>
            <p:ph type="ftr" sz="quarter" idx="3"/>
          </p:nvPr>
        </p:nvSpPr>
        <p:spPr>
          <a:xfrm>
            <a:off x="214313" y="5786438"/>
            <a:ext cx="85725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F5F5F"/>
                </a:solidFill>
              </a:defRPr>
            </a:lvl1pPr>
          </a:lstStyle>
          <a:p>
            <a:endParaRPr lang="es-MX" dirty="0">
              <a:solidFill>
                <a:srgbClr val="04617B">
                  <a:shade val="90000"/>
                </a:srgbClr>
              </a:solidFill>
            </a:endParaRPr>
          </a:p>
        </p:txBody>
      </p:sp>
      <p:pic>
        <p:nvPicPr>
          <p:cNvPr id="1029" name="9 Imagen" descr="cuadros2.wmf"/>
          <p:cNvPicPr>
            <a:picLocks noChangeAspect="1"/>
          </p:cNvPicPr>
          <p:nvPr/>
        </p:nvPicPr>
        <p:blipFill>
          <a:blip r:embed="rId3" cstate="print"/>
          <a:srcRect/>
          <a:stretch>
            <a:fillRect/>
          </a:stretch>
        </p:blipFill>
        <p:spPr bwMode="auto">
          <a:xfrm>
            <a:off x="0" y="214313"/>
            <a:ext cx="584200" cy="323850"/>
          </a:xfrm>
          <a:prstGeom prst="rect">
            <a:avLst/>
          </a:prstGeom>
          <a:noFill/>
          <a:ln w="9525">
            <a:noFill/>
            <a:miter lim="800000"/>
            <a:headEnd/>
            <a:tailEnd/>
          </a:ln>
        </p:spPr>
      </p:pic>
      <p:pic>
        <p:nvPicPr>
          <p:cNvPr id="1030" name="10 Imagen" descr="barras.wmf"/>
          <p:cNvPicPr>
            <a:picLocks noChangeAspect="1"/>
          </p:cNvPicPr>
          <p:nvPr/>
        </p:nvPicPr>
        <p:blipFill>
          <a:blip r:embed="rId4" cstate="print"/>
          <a:srcRect/>
          <a:stretch>
            <a:fillRect/>
          </a:stretch>
        </p:blipFill>
        <p:spPr bwMode="auto">
          <a:xfrm>
            <a:off x="0" y="6184900"/>
            <a:ext cx="9151938" cy="682625"/>
          </a:xfrm>
          <a:prstGeom prst="rect">
            <a:avLst/>
          </a:prstGeom>
          <a:noFill/>
          <a:ln w="9525">
            <a:noFill/>
            <a:miter lim="800000"/>
            <a:headEnd/>
            <a:tailEnd/>
          </a:ln>
        </p:spPr>
      </p:pic>
      <p:sp>
        <p:nvSpPr>
          <p:cNvPr id="10" name="4 Marcador de número de diapositiva"/>
          <p:cNvSpPr>
            <a:spLocks noGrp="1"/>
          </p:cNvSpPr>
          <p:nvPr>
            <p:ph type="sldNum" sz="quarter" idx="4"/>
          </p:nvPr>
        </p:nvSpPr>
        <p:spPr>
          <a:xfrm>
            <a:off x="8153400" y="6572250"/>
            <a:ext cx="919163" cy="285750"/>
          </a:xfrm>
          <a:prstGeom prst="rect">
            <a:avLst/>
          </a:prstGeom>
        </p:spPr>
        <p:txBody>
          <a:bodyPr vert="horz" wrap="square" lIns="91440" tIns="45720" rIns="91440" bIns="45720" numCol="1" anchor="t" anchorCtr="0" compatLnSpc="1">
            <a:prstTxWarp prst="textNoShape">
              <a:avLst/>
            </a:prstTxWarp>
          </a:bodyPr>
          <a:lstStyle>
            <a:lvl1pPr>
              <a:defRPr sz="1100" b="1">
                <a:solidFill>
                  <a:schemeClr val="bg1"/>
                </a:solidFill>
              </a:defRPr>
            </a:lvl1pPr>
          </a:lstStyle>
          <a:p>
            <a:fld id="{C7D4E9DF-C868-45EA-92F9-E29C180F0879}"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p14="http://schemas.microsoft.com/office/powerpoint/2010/main" val="2518690072"/>
      </p:ext>
    </p:extLst>
  </p:cSld>
  <p:clrMap bg1="lt1" tx1="dk1" bg2="lt2" tx2="dk2" accent1="accent1" accent2="accent2" accent3="accent3" accent4="accent4" accent5="accent5" accent6="accent6" hlink="hlink" folHlink="folHlink"/>
  <p:sldLayoutIdLst>
    <p:sldLayoutId id="2147483662" r:id="rId1"/>
  </p:sldLayoutIdLst>
  <p:transition/>
  <p:hf hdr="0" ftr="0" dt="0"/>
  <p:txStyles>
    <p:titleStyle>
      <a:lvl1pPr algn="l" rtl="0" eaLnBrk="1" fontAlgn="base" hangingPunct="1">
        <a:spcBef>
          <a:spcPct val="0"/>
        </a:spcBef>
        <a:spcAft>
          <a:spcPct val="0"/>
        </a:spcAft>
        <a:defRPr sz="3600" kern="1200">
          <a:solidFill>
            <a:srgbClr val="00204E"/>
          </a:solidFill>
          <a:latin typeface="Arial Black" pitchFamily="34" charset="0"/>
          <a:ea typeface="ＭＳ Ｐゴシック" pitchFamily="-112" charset="-128"/>
          <a:cs typeface="ＭＳ Ｐゴシック" pitchFamily="-112" charset="-128"/>
        </a:defRPr>
      </a:lvl1pPr>
      <a:lvl2pPr algn="l" rtl="0" eaLnBrk="1" fontAlgn="base" hangingPunct="1">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2pPr>
      <a:lvl3pPr algn="l" rtl="0" eaLnBrk="1" fontAlgn="base" hangingPunct="1">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3pPr>
      <a:lvl4pPr algn="l" rtl="0" eaLnBrk="1" fontAlgn="base" hangingPunct="1">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4pPr>
      <a:lvl5pPr algn="l" rtl="0" eaLnBrk="1" fontAlgn="base" hangingPunct="1">
        <a:spcBef>
          <a:spcPct val="0"/>
        </a:spcBef>
        <a:spcAft>
          <a:spcPct val="0"/>
        </a:spcAft>
        <a:defRPr sz="3600">
          <a:solidFill>
            <a:srgbClr val="00204E"/>
          </a:solidFill>
          <a:latin typeface="Arial Black" pitchFamily="34"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3600">
          <a:solidFill>
            <a:srgbClr val="00204E"/>
          </a:solidFill>
          <a:latin typeface="Arial Black" pitchFamily="34" charset="0"/>
        </a:defRPr>
      </a:lvl6pPr>
      <a:lvl7pPr marL="914400" algn="l" rtl="0" eaLnBrk="1" fontAlgn="base" hangingPunct="1">
        <a:spcBef>
          <a:spcPct val="0"/>
        </a:spcBef>
        <a:spcAft>
          <a:spcPct val="0"/>
        </a:spcAft>
        <a:defRPr sz="3600">
          <a:solidFill>
            <a:srgbClr val="00204E"/>
          </a:solidFill>
          <a:latin typeface="Arial Black" pitchFamily="34" charset="0"/>
        </a:defRPr>
      </a:lvl7pPr>
      <a:lvl8pPr marL="1371600" algn="l" rtl="0" eaLnBrk="1" fontAlgn="base" hangingPunct="1">
        <a:spcBef>
          <a:spcPct val="0"/>
        </a:spcBef>
        <a:spcAft>
          <a:spcPct val="0"/>
        </a:spcAft>
        <a:defRPr sz="3600">
          <a:solidFill>
            <a:srgbClr val="00204E"/>
          </a:solidFill>
          <a:latin typeface="Arial Black" pitchFamily="34" charset="0"/>
        </a:defRPr>
      </a:lvl8pPr>
      <a:lvl9pPr marL="1828800" algn="l" rtl="0" eaLnBrk="1" fontAlgn="base" hangingPunct="1">
        <a:spcBef>
          <a:spcPct val="0"/>
        </a:spcBef>
        <a:spcAft>
          <a:spcPct val="0"/>
        </a:spcAft>
        <a:defRPr sz="3600">
          <a:solidFill>
            <a:srgbClr val="00204E"/>
          </a:solidFill>
          <a:latin typeface="Arial Blac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rgbClr val="000000"/>
          </a:solidFill>
          <a:latin typeface="Arial" pitchFamily="34" charset="0"/>
          <a:ea typeface="Arial" pitchFamily="-112" charset="0"/>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rgbClr val="000000"/>
          </a:solidFill>
          <a:latin typeface="Arial" pitchFamily="34" charset="0"/>
          <a:ea typeface="Arial" pitchFamily="-112" charset="0"/>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rgbClr val="000000"/>
          </a:solidFill>
          <a:latin typeface="Arial" pitchFamily="34" charset="0"/>
          <a:ea typeface="Arial" pitchFamily="-112" charset="0"/>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rgbClr val="000000"/>
          </a:solidFill>
          <a:latin typeface="Arial" pitchFamily="34" charset="0"/>
          <a:ea typeface="Arial" pitchFamily="-112" charset="0"/>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rgbClr val="000000"/>
          </a:solidFill>
          <a:latin typeface="Arial" pitchFamily="34" charset="0"/>
          <a:ea typeface="Arial" pitchFamily="-112"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chart" Target="../charts/chart4.xml"/><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FORENCE.pdf" TargetMode="External"/><Relationship Id="rId2" Type="http://schemas.openxmlformats.org/officeDocument/2006/relationships/hyperlink" Target="ALCANCE.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7.jpe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3" Type="http://schemas.openxmlformats.org/officeDocument/2006/relationships/hyperlink" Target="LDFEFM_300118.pdf" TargetMode="External"/><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hyperlink" Target="3684_.pdf"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51.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52.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color.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681" y="316906"/>
            <a:ext cx="201810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1259632" y="1124744"/>
            <a:ext cx="6291700" cy="4462760"/>
          </a:xfrm>
          <a:prstGeom prst="rect">
            <a:avLst/>
          </a:prstGeom>
          <a:noFill/>
        </p:spPr>
        <p:txBody>
          <a:bodyPr wrap="square" rtlCol="0">
            <a:spAutoFit/>
          </a:bodyPr>
          <a:lstStyle/>
          <a:p>
            <a:pPr algn="ctr">
              <a:defRPr/>
            </a:pPr>
            <a:r>
              <a:rPr lang="es-MX" sz="4000" b="1" dirty="0" smtClean="0">
                <a:solidFill>
                  <a:srgbClr val="00204E"/>
                </a:solidFill>
                <a:latin typeface="Arial Black" panose="020B0A04020102020204" pitchFamily="34" charset="0"/>
                <a:cs typeface="Arial" pitchFamily="34" charset="0"/>
              </a:rPr>
              <a:t>LA FISCALIZACIÓN SUPERIOR DE LOS RECURSOS FEDERALES TRANSFERIDOS A LAS UNIVERSIDADES</a:t>
            </a:r>
          </a:p>
          <a:p>
            <a:pPr algn="ctr">
              <a:defRPr/>
            </a:pPr>
            <a:endParaRPr lang="es-MX" sz="2200" b="1" dirty="0" smtClean="0">
              <a:solidFill>
                <a:schemeClr val="bg1">
                  <a:lumMod val="50000"/>
                </a:schemeClr>
              </a:solidFill>
              <a:cs typeface="Arial" pitchFamily="34" charset="0"/>
            </a:endParaRPr>
          </a:p>
          <a:p>
            <a:pPr algn="ctr">
              <a:defRPr/>
            </a:pPr>
            <a:r>
              <a:rPr lang="es-MX" sz="2200" b="1" dirty="0" smtClean="0">
                <a:solidFill>
                  <a:schemeClr val="bg1">
                    <a:lumMod val="50000"/>
                  </a:schemeClr>
                </a:solidFill>
                <a:cs typeface="Arial" pitchFamily="34" charset="0"/>
              </a:rPr>
              <a:t>NOVIEMBRE</a:t>
            </a:r>
            <a:r>
              <a:rPr lang="es-MX" sz="2200" b="1" dirty="0" smtClean="0">
                <a:solidFill>
                  <a:schemeClr val="bg1">
                    <a:lumMod val="50000"/>
                  </a:schemeClr>
                </a:solidFill>
                <a:cs typeface="Arial" pitchFamily="34" charset="0"/>
              </a:rPr>
              <a:t> </a:t>
            </a:r>
            <a:r>
              <a:rPr lang="es-MX" sz="2200" b="1" dirty="0" smtClean="0">
                <a:solidFill>
                  <a:schemeClr val="bg1">
                    <a:lumMod val="50000"/>
                  </a:schemeClr>
                </a:solidFill>
                <a:cs typeface="Arial" pitchFamily="34" charset="0"/>
              </a:rPr>
              <a:t>2018</a:t>
            </a:r>
            <a:endParaRPr lang="es-MX" sz="2200" b="1" dirty="0">
              <a:solidFill>
                <a:schemeClr val="bg1">
                  <a:lumMod val="50000"/>
                </a:schemeClr>
              </a:solidFill>
              <a:cs typeface="Arial" pitchFamily="34" charset="0"/>
            </a:endParaRPr>
          </a:p>
        </p:txBody>
      </p:sp>
      <p:pic>
        <p:nvPicPr>
          <p:cNvPr id="8" name="5 Imagen" descr="cuadros.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2489" y="1484784"/>
            <a:ext cx="770334" cy="461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a:t>
            </a:fld>
            <a:endParaRPr lang="es-MX" dirty="0">
              <a:solidFill>
                <a:srgbClr val="04617B">
                  <a:shade val="90000"/>
                </a:srgbClr>
              </a:solidFill>
            </a:endParaRPr>
          </a:p>
        </p:txBody>
      </p:sp>
    </p:spTree>
    <p:extLst>
      <p:ext uri="{BB962C8B-B14F-4D97-AF65-F5344CB8AC3E}">
        <p14:creationId xmlns:p14="http://schemas.microsoft.com/office/powerpoint/2010/main" val="1726576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179512" y="747156"/>
            <a:ext cx="8640960" cy="4975721"/>
          </a:xfrm>
          <a:prstGeom prst="rect">
            <a:avLst/>
          </a:prstGeom>
        </p:spPr>
        <p:txBody>
          <a:bodyPr wrap="square">
            <a:spAutoFit/>
          </a:bodyPr>
          <a:lstStyle/>
          <a:p>
            <a:pPr algn="just" fontAlgn="base">
              <a:spcBef>
                <a:spcPts val="800"/>
              </a:spcBef>
              <a:spcAft>
                <a:spcPts val="800"/>
              </a:spcAft>
              <a:buClr>
                <a:srgbClr val="C00000"/>
              </a:buClr>
              <a:buSzPct val="100000"/>
            </a:pPr>
            <a:endParaRPr lang="es-MX" sz="2400" b="1" dirty="0" smtClean="0">
              <a:solidFill>
                <a:schemeClr val="accent2"/>
              </a:solidFill>
            </a:endParaRPr>
          </a:p>
          <a:p>
            <a:pPr algn="just" fontAlgn="base">
              <a:spcBef>
                <a:spcPts val="800"/>
              </a:spcBef>
              <a:spcAft>
                <a:spcPts val="800"/>
              </a:spcAft>
              <a:buClr>
                <a:srgbClr val="C00000"/>
              </a:buClr>
              <a:buSzPct val="100000"/>
            </a:pPr>
            <a:r>
              <a:rPr lang="es-MX" sz="2400" b="1" dirty="0" smtClean="0">
                <a:solidFill>
                  <a:schemeClr val="accent2"/>
                </a:solidFill>
              </a:rPr>
              <a:t>Los </a:t>
            </a:r>
            <a:r>
              <a:rPr lang="es-MX" sz="2400" b="1" dirty="0" err="1" smtClean="0">
                <a:solidFill>
                  <a:schemeClr val="accent2"/>
                </a:solidFill>
              </a:rPr>
              <a:t>OIC´s</a:t>
            </a:r>
            <a:r>
              <a:rPr lang="es-MX" sz="2400" b="1" dirty="0" smtClean="0">
                <a:solidFill>
                  <a:schemeClr val="accent2"/>
                </a:solidFill>
              </a:rPr>
              <a:t> no deben ser instancias para justificar deficiencias e irregularidades, sino órganos que las eviten, detecten y corrijan, y apoyen a las instituciones al mejor cumplimiento de su misión y objetivos. </a:t>
            </a:r>
          </a:p>
          <a:p>
            <a:pPr algn="just" fontAlgn="base">
              <a:spcBef>
                <a:spcPts val="800"/>
              </a:spcBef>
              <a:spcAft>
                <a:spcPts val="800"/>
              </a:spcAft>
              <a:buClr>
                <a:srgbClr val="C00000"/>
              </a:buClr>
              <a:buSzPct val="100000"/>
            </a:pPr>
            <a:r>
              <a:rPr lang="es-MX" sz="2400" b="1" dirty="0" smtClean="0">
                <a:solidFill>
                  <a:schemeClr val="accent2"/>
                </a:solidFill>
              </a:rPr>
              <a:t> </a:t>
            </a:r>
          </a:p>
          <a:p>
            <a:pPr algn="just" fontAlgn="base">
              <a:spcBef>
                <a:spcPts val="800"/>
              </a:spcBef>
              <a:spcAft>
                <a:spcPts val="800"/>
              </a:spcAft>
              <a:buClr>
                <a:srgbClr val="C00000"/>
              </a:buClr>
              <a:buSzPct val="100000"/>
            </a:pPr>
            <a:r>
              <a:rPr lang="es-MX" sz="2400" b="1" dirty="0" smtClean="0">
                <a:solidFill>
                  <a:schemeClr val="accent2"/>
                </a:solidFill>
              </a:rPr>
              <a:t>Los </a:t>
            </a:r>
            <a:r>
              <a:rPr lang="es-MX" sz="2400" b="1" dirty="0" err="1" smtClean="0">
                <a:solidFill>
                  <a:schemeClr val="accent2"/>
                </a:solidFill>
              </a:rPr>
              <a:t>OIC´s</a:t>
            </a:r>
            <a:r>
              <a:rPr lang="es-MX" sz="2400" b="1" dirty="0" smtClean="0">
                <a:solidFill>
                  <a:schemeClr val="accent2"/>
                </a:solidFill>
              </a:rPr>
              <a:t> deben tener independencia de actuación; es decir, deben operar sin más compromiso que la observancia de la Ley y el apoyo al cumplimiento de los objetivos institucionales. </a:t>
            </a:r>
          </a:p>
          <a:p>
            <a:pPr marL="342900" indent="-342900" algn="just" fontAlgn="base">
              <a:spcBef>
                <a:spcPts val="800"/>
              </a:spcBef>
              <a:spcAft>
                <a:spcPts val="800"/>
              </a:spcAft>
              <a:buClr>
                <a:srgbClr val="C00000"/>
              </a:buClr>
              <a:buSzPct val="100000"/>
              <a:buFont typeface="Arial" panose="020B0604020202020204" pitchFamily="34" charset="0"/>
              <a:buChar char="•"/>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10</a:t>
            </a:fld>
            <a:endParaRPr lang="es-MX" dirty="0">
              <a:solidFill>
                <a:srgbClr val="04617B">
                  <a:shade val="90000"/>
                </a:srgbClr>
              </a:solidFill>
            </a:endParaRPr>
          </a:p>
        </p:txBody>
      </p:sp>
      <p:sp>
        <p:nvSpPr>
          <p:cNvPr id="6"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7"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953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251520" y="1052736"/>
            <a:ext cx="8640960" cy="3293209"/>
          </a:xfrm>
          <a:prstGeom prst="rect">
            <a:avLst/>
          </a:prstGeom>
        </p:spPr>
        <p:txBody>
          <a:bodyPr wrap="square">
            <a:spAutoFit/>
          </a:bodyPr>
          <a:lstStyle/>
          <a:p>
            <a:pPr algn="just" fontAlgn="base">
              <a:spcBef>
                <a:spcPts val="800"/>
              </a:spcBef>
              <a:spcAft>
                <a:spcPts val="800"/>
              </a:spcAft>
              <a:buClr>
                <a:srgbClr val="C00000"/>
              </a:buClr>
              <a:buSzPct val="100000"/>
            </a:pPr>
            <a:r>
              <a:rPr lang="es-MX" sz="2400" b="1" dirty="0" smtClean="0">
                <a:solidFill>
                  <a:schemeClr val="accent2"/>
                </a:solidFill>
              </a:rPr>
              <a:t>Las acciones de los Órganos Internos de Control deben tener un énfasis principal en apoyar la observancia de la normativa, en la prevención de irregularidades</a:t>
            </a:r>
            <a:r>
              <a:rPr lang="es-MX" sz="2400" b="1" dirty="0">
                <a:solidFill>
                  <a:schemeClr val="accent2"/>
                </a:solidFill>
              </a:rPr>
              <a:t> </a:t>
            </a:r>
            <a:r>
              <a:rPr lang="es-MX" sz="2400" b="1" dirty="0" smtClean="0">
                <a:solidFill>
                  <a:schemeClr val="accent2"/>
                </a:solidFill>
              </a:rPr>
              <a:t>y el uso correcto de los recursos.</a:t>
            </a:r>
          </a:p>
          <a:p>
            <a:pPr algn="just" fontAlgn="base">
              <a:spcBef>
                <a:spcPts val="800"/>
              </a:spcBef>
              <a:spcAft>
                <a:spcPts val="800"/>
              </a:spcAft>
              <a:buClr>
                <a:srgbClr val="C00000"/>
              </a:buClr>
              <a:buSzPct val="100000"/>
            </a:pPr>
            <a:r>
              <a:rPr lang="es-MX" sz="2400" b="1" dirty="0" smtClean="0">
                <a:solidFill>
                  <a:schemeClr val="accent2"/>
                </a:solidFill>
              </a:rPr>
              <a:t>El control preventivo es la función sustantiva de los OIC.</a:t>
            </a:r>
          </a:p>
          <a:p>
            <a:pPr algn="just" fontAlgn="base">
              <a:spcBef>
                <a:spcPts val="800"/>
              </a:spcBef>
              <a:spcAft>
                <a:spcPts val="800"/>
              </a:spcAft>
              <a:buClr>
                <a:srgbClr val="C00000"/>
              </a:buClr>
              <a:buSzPct val="100000"/>
            </a:pPr>
            <a:r>
              <a:rPr lang="es-MX" sz="2400" b="1" dirty="0" smtClean="0">
                <a:solidFill>
                  <a:schemeClr val="accent2"/>
                </a:solidFill>
              </a:rPr>
              <a:t> </a:t>
            </a:r>
          </a:p>
          <a:p>
            <a:pPr marL="342900" indent="-342900" algn="just" fontAlgn="base">
              <a:spcBef>
                <a:spcPts val="800"/>
              </a:spcBef>
              <a:spcAft>
                <a:spcPts val="800"/>
              </a:spcAft>
              <a:buClr>
                <a:srgbClr val="C00000"/>
              </a:buClr>
              <a:buSzPct val="100000"/>
              <a:buFont typeface="Arial" panose="020B0604020202020204" pitchFamily="34" charset="0"/>
              <a:buChar char="•"/>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11</a:t>
            </a:fld>
            <a:endParaRPr lang="es-MX" dirty="0">
              <a:solidFill>
                <a:srgbClr val="04617B">
                  <a:shade val="90000"/>
                </a:srgbClr>
              </a:solidFill>
            </a:endParaRPr>
          </a:p>
        </p:txBody>
      </p:sp>
      <p:sp>
        <p:nvSpPr>
          <p:cNvPr id="8"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10"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822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251520" y="1052736"/>
            <a:ext cx="8640960" cy="3662541"/>
          </a:xfrm>
          <a:prstGeom prst="rect">
            <a:avLst/>
          </a:prstGeom>
        </p:spPr>
        <p:txBody>
          <a:bodyPr wrap="square">
            <a:spAutoFit/>
          </a:bodyPr>
          <a:lstStyle/>
          <a:p>
            <a:pPr algn="just" fontAlgn="base">
              <a:spcBef>
                <a:spcPts val="800"/>
              </a:spcBef>
              <a:spcAft>
                <a:spcPts val="800"/>
              </a:spcAft>
              <a:buClr>
                <a:srgbClr val="C00000"/>
              </a:buClr>
              <a:buSzPct val="100000"/>
            </a:pPr>
            <a:r>
              <a:rPr lang="es-MX" sz="2400" b="1" dirty="0" smtClean="0">
                <a:solidFill>
                  <a:schemeClr val="accent2"/>
                </a:solidFill>
              </a:rPr>
              <a:t>Objetivos del Control Preventivo:</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Identificar oportunamente situaciones en la gestión de los recursos que podrían implicar inobservancias a la normativa, a efecto de su reencauzamiento de conformidad con la norma.</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Promover el desarrollo de las mejores prácticas de gestión en las instituciones.</a:t>
            </a:r>
          </a:p>
          <a:p>
            <a:pPr marL="342900" indent="-342900" algn="just" fontAlgn="base">
              <a:spcBef>
                <a:spcPts val="800"/>
              </a:spcBef>
              <a:spcAft>
                <a:spcPts val="800"/>
              </a:spcAft>
              <a:buClr>
                <a:srgbClr val="C00000"/>
              </a:buClr>
              <a:buSzPct val="100000"/>
              <a:buFont typeface="Arial" panose="020B0604020202020204" pitchFamily="34" charset="0"/>
              <a:buChar char="•"/>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12</a:t>
            </a:fld>
            <a:endParaRPr lang="es-MX" dirty="0">
              <a:solidFill>
                <a:srgbClr val="04617B">
                  <a:shade val="90000"/>
                </a:srgbClr>
              </a:solidFill>
            </a:endParaRPr>
          </a:p>
        </p:txBody>
      </p:sp>
      <p:sp>
        <p:nvSpPr>
          <p:cNvPr id="8"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10"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15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251520" y="652680"/>
            <a:ext cx="8640960" cy="5550237"/>
          </a:xfrm>
          <a:prstGeom prst="rect">
            <a:avLst/>
          </a:prstGeom>
        </p:spPr>
        <p:txBody>
          <a:bodyPr wrap="square">
            <a:spAutoFit/>
          </a:bodyPr>
          <a:lstStyle/>
          <a:p>
            <a:pPr algn="just" fontAlgn="base">
              <a:spcBef>
                <a:spcPts val="800"/>
              </a:spcBef>
              <a:spcAft>
                <a:spcPts val="800"/>
              </a:spcAft>
              <a:buClr>
                <a:srgbClr val="C00000"/>
              </a:buClr>
              <a:buSzPct val="100000"/>
            </a:pPr>
            <a:r>
              <a:rPr lang="es-MX" sz="2400" b="1" dirty="0" smtClean="0">
                <a:solidFill>
                  <a:schemeClr val="accent4"/>
                </a:solidFill>
              </a:rPr>
              <a:t>Premisas para una adecuada actuación de los OIC</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Conocimiento exhaustivo, por los OIC, de las instituciones a las que pertenecen, así como de los fondos, programas y recursos que manejan.</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Dominio de la normativa que regula la gestión de dichos fondos y programas, así como de las normas de fiscalización y control de los recursos públicos.</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Los </a:t>
            </a:r>
            <a:r>
              <a:rPr lang="es-MX" sz="2400" b="1" dirty="0" err="1" smtClean="0">
                <a:solidFill>
                  <a:schemeClr val="accent2"/>
                </a:solidFill>
              </a:rPr>
              <a:t>OIC´s</a:t>
            </a:r>
            <a:r>
              <a:rPr lang="es-MX" sz="2400" b="1" dirty="0" smtClean="0">
                <a:solidFill>
                  <a:schemeClr val="accent2"/>
                </a:solidFill>
              </a:rPr>
              <a:t> deben estar integrados por personal con una elevada calidad profesional. </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La ética y la integridad deben ser ejes fundamentales de su actuación.</a:t>
            </a:r>
            <a:endParaRPr lang="es-MX" sz="2400" b="1" dirty="0">
              <a:solidFill>
                <a:schemeClr val="accent4"/>
              </a:solidFill>
            </a:endParaRPr>
          </a:p>
          <a:p>
            <a:pPr algn="just" fontAlgn="base">
              <a:spcBef>
                <a:spcPts val="800"/>
              </a:spcBef>
              <a:spcAft>
                <a:spcPts val="800"/>
              </a:spcAft>
              <a:buClr>
                <a:srgbClr val="C00000"/>
              </a:buClr>
              <a:buSzPct val="100000"/>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13</a:t>
            </a:fld>
            <a:endParaRPr lang="es-MX" dirty="0">
              <a:solidFill>
                <a:srgbClr val="04617B">
                  <a:shade val="90000"/>
                </a:srgbClr>
              </a:solidFill>
            </a:endParaRPr>
          </a:p>
        </p:txBody>
      </p:sp>
      <p:sp>
        <p:nvSpPr>
          <p:cNvPr id="8"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10"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607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179512" y="548563"/>
            <a:ext cx="8640960" cy="6432530"/>
          </a:xfrm>
          <a:prstGeom prst="rect">
            <a:avLst/>
          </a:prstGeom>
        </p:spPr>
        <p:txBody>
          <a:bodyPr wrap="square">
            <a:spAutoFit/>
          </a:bodyPr>
          <a:lstStyle/>
          <a:p>
            <a:pPr algn="just" fontAlgn="base">
              <a:spcBef>
                <a:spcPts val="800"/>
              </a:spcBef>
              <a:spcAft>
                <a:spcPts val="800"/>
              </a:spcAft>
              <a:buClr>
                <a:srgbClr val="C00000"/>
              </a:buClr>
              <a:buSzPct val="100000"/>
            </a:pPr>
            <a:r>
              <a:rPr lang="es-MX" sz="2200" b="1" dirty="0">
                <a:solidFill>
                  <a:schemeClr val="accent4"/>
                </a:solidFill>
              </a:rPr>
              <a:t>Premisas para una adecuada actuación de los </a:t>
            </a:r>
            <a:r>
              <a:rPr lang="es-MX" sz="2200" b="1" dirty="0" smtClean="0">
                <a:solidFill>
                  <a:schemeClr val="accent4"/>
                </a:solidFill>
              </a:rPr>
              <a:t>OIC</a:t>
            </a:r>
          </a:p>
          <a:p>
            <a:pPr algn="just" fontAlgn="base">
              <a:spcBef>
                <a:spcPts val="800"/>
              </a:spcBef>
              <a:spcAft>
                <a:spcPts val="800"/>
              </a:spcAft>
              <a:buClr>
                <a:srgbClr val="C00000"/>
              </a:buClr>
              <a:buSzPct val="100000"/>
            </a:pPr>
            <a:r>
              <a:rPr lang="es-MX" sz="2200" b="1" dirty="0" smtClean="0">
                <a:solidFill>
                  <a:schemeClr val="accent2"/>
                </a:solidFill>
              </a:rPr>
              <a:t>Realización de un programa sistemático de seguimiento, por parte de los Órganos Internos de Control (OIC), al desarrollo de los fondos y programas. </a:t>
            </a:r>
            <a:endParaRPr lang="es-MX" sz="2200" b="1" dirty="0" smtClean="0">
              <a:solidFill>
                <a:schemeClr val="accent4"/>
              </a:solidFill>
            </a:endParaRP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200" b="1" dirty="0">
                <a:solidFill>
                  <a:schemeClr val="accent2"/>
                </a:solidFill>
              </a:rPr>
              <a:t>Interacción constante con las áreas operativas y ejecutoras de los recursos. </a:t>
            </a:r>
            <a:endParaRPr lang="es-MX" sz="2200" b="1" dirty="0" smtClean="0">
              <a:solidFill>
                <a:schemeClr val="accent2"/>
              </a:solidFill>
            </a:endParaRP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200" b="1" dirty="0" smtClean="0">
                <a:solidFill>
                  <a:schemeClr val="accent2"/>
                </a:solidFill>
              </a:rPr>
              <a:t>La proactividad debe ser el principio que oriente la actuación de los OIC.</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200" b="1" dirty="0" smtClean="0">
                <a:solidFill>
                  <a:schemeClr val="accent2"/>
                </a:solidFill>
              </a:rPr>
              <a:t>Revisión y análisis de las observaciones recurrentes de auditoría formuladas por los </a:t>
            </a:r>
            <a:r>
              <a:rPr lang="es-MX" sz="2200" b="1" dirty="0">
                <a:solidFill>
                  <a:schemeClr val="accent2"/>
                </a:solidFill>
              </a:rPr>
              <a:t>ó</a:t>
            </a:r>
            <a:r>
              <a:rPr lang="es-MX" sz="2200" b="1" dirty="0" smtClean="0">
                <a:solidFill>
                  <a:schemeClr val="accent2"/>
                </a:solidFill>
              </a:rPr>
              <a:t>rganos fiscalizadores, a efecto del diseño e implementación de acciones tendientes a la erradicación de las causas que las generan. </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200" b="1" dirty="0" smtClean="0">
                <a:solidFill>
                  <a:schemeClr val="accent2"/>
                </a:solidFill>
              </a:rPr>
              <a:t>Aplicación durante el ejercicio de las guías de auditoría de los órganos fiscalizadores externos.</a:t>
            </a:r>
          </a:p>
          <a:p>
            <a:pPr algn="just" fontAlgn="base">
              <a:spcBef>
                <a:spcPts val="800"/>
              </a:spcBef>
              <a:spcAft>
                <a:spcPts val="800"/>
              </a:spcAft>
              <a:buClr>
                <a:srgbClr val="C00000"/>
              </a:buClr>
              <a:buSzPct val="100000"/>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14</a:t>
            </a:fld>
            <a:endParaRPr lang="es-MX" dirty="0">
              <a:solidFill>
                <a:srgbClr val="04617B">
                  <a:shade val="90000"/>
                </a:srgbClr>
              </a:solidFill>
            </a:endParaRPr>
          </a:p>
        </p:txBody>
      </p:sp>
      <p:sp>
        <p:nvSpPr>
          <p:cNvPr id="8"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10"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002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251520" y="1052736"/>
            <a:ext cx="8640960" cy="3293209"/>
          </a:xfrm>
          <a:prstGeom prst="rect">
            <a:avLst/>
          </a:prstGeom>
        </p:spPr>
        <p:txBody>
          <a:bodyPr wrap="square">
            <a:spAutoFit/>
          </a:bodyPr>
          <a:lstStyle/>
          <a:p>
            <a:pPr algn="just" fontAlgn="base">
              <a:spcBef>
                <a:spcPts val="800"/>
              </a:spcBef>
              <a:spcAft>
                <a:spcPts val="800"/>
              </a:spcAft>
              <a:buClr>
                <a:srgbClr val="C00000"/>
              </a:buClr>
              <a:buSzPct val="100000"/>
            </a:pPr>
            <a:r>
              <a:rPr lang="es-MX" sz="2400" b="1" dirty="0">
                <a:solidFill>
                  <a:schemeClr val="accent4"/>
                </a:solidFill>
              </a:rPr>
              <a:t>Premisas para una adecuada actuación de los OIC</a:t>
            </a:r>
          </a:p>
          <a:p>
            <a:pPr marL="342900" indent="-342900" algn="just" fontAlgn="base">
              <a:spcBef>
                <a:spcPts val="800"/>
              </a:spcBef>
              <a:spcAft>
                <a:spcPts val="800"/>
              </a:spcAft>
              <a:buClr>
                <a:srgbClr val="C00000"/>
              </a:buClr>
              <a:buSzPct val="100000"/>
              <a:buFont typeface="Arial" panose="020B0604020202020204" pitchFamily="34" charset="0"/>
              <a:buChar char="•"/>
            </a:pPr>
            <a:r>
              <a:rPr lang="es-MX" sz="2400" b="1" dirty="0" smtClean="0">
                <a:solidFill>
                  <a:schemeClr val="accent2"/>
                </a:solidFill>
              </a:rPr>
              <a:t>Compromisos </a:t>
            </a:r>
            <a:r>
              <a:rPr lang="es-MX" sz="2400" b="1" dirty="0">
                <a:solidFill>
                  <a:schemeClr val="accent2"/>
                </a:solidFill>
              </a:rPr>
              <a:t>de la alta dirección de las instituciones con los principios de un uso eficiente, transparente y apegado a la norma, de los recursos </a:t>
            </a:r>
            <a:r>
              <a:rPr lang="es-MX" sz="2400" b="1" dirty="0" smtClean="0">
                <a:solidFill>
                  <a:schemeClr val="accent2"/>
                </a:solidFill>
              </a:rPr>
              <a:t>públicos, asimismo, con el control preventivo.</a:t>
            </a:r>
            <a:endParaRPr lang="es-MX" sz="2400" b="1" dirty="0">
              <a:solidFill>
                <a:schemeClr val="accent2"/>
              </a:solidFill>
            </a:endParaRPr>
          </a:p>
          <a:p>
            <a:pPr algn="just" fontAlgn="base">
              <a:spcBef>
                <a:spcPts val="800"/>
              </a:spcBef>
              <a:spcAft>
                <a:spcPts val="800"/>
              </a:spcAft>
              <a:buClr>
                <a:srgbClr val="C00000"/>
              </a:buClr>
              <a:buSzPct val="100000"/>
            </a:pPr>
            <a:endParaRPr lang="es-MX" sz="2400" b="1" dirty="0">
              <a:solidFill>
                <a:schemeClr val="accent4"/>
              </a:solidFill>
            </a:endParaRPr>
          </a:p>
          <a:p>
            <a:pPr algn="just" fontAlgn="base">
              <a:spcBef>
                <a:spcPts val="800"/>
              </a:spcBef>
              <a:spcAft>
                <a:spcPts val="800"/>
              </a:spcAft>
              <a:buClr>
                <a:srgbClr val="C00000"/>
              </a:buClr>
              <a:buSzPct val="100000"/>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15</a:t>
            </a:fld>
            <a:endParaRPr lang="es-MX" dirty="0">
              <a:solidFill>
                <a:srgbClr val="04617B">
                  <a:shade val="90000"/>
                </a:srgbClr>
              </a:solidFill>
            </a:endParaRPr>
          </a:p>
        </p:txBody>
      </p:sp>
      <p:sp>
        <p:nvSpPr>
          <p:cNvPr id="8"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10"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809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395536" y="2060848"/>
            <a:ext cx="8280920" cy="2062103"/>
          </a:xfrm>
          <a:prstGeom prst="rect">
            <a:avLst/>
          </a:prstGeom>
        </p:spPr>
        <p:txBody>
          <a:bodyPr wrap="square">
            <a:spAutoFit/>
          </a:bodyPr>
          <a:lstStyle/>
          <a:p>
            <a:pPr algn="just"/>
            <a:endParaRPr lang="es-MX" sz="800" b="1" dirty="0">
              <a:latin typeface="Arial Black" panose="020B0A04020102020204" pitchFamily="34" charset="0"/>
            </a:endParaRPr>
          </a:p>
          <a:p>
            <a:pPr algn="ctr"/>
            <a:r>
              <a:rPr lang="es-MX" sz="3200" b="1" dirty="0" smtClean="0">
                <a:latin typeface="Arial Black" panose="020B0A04020102020204" pitchFamily="34" charset="0"/>
              </a:rPr>
              <a:t>II. CONTEXTO DE LA GESTIÓN DE LOS RECURSOS FEDERALES POR LAS UNIVERSIDADES.</a:t>
            </a:r>
          </a:p>
          <a:p>
            <a:pPr algn="just"/>
            <a:endParaRPr lang="es-MX" sz="2400" b="1" dirty="0"/>
          </a:p>
        </p:txBody>
      </p:sp>
    </p:spTree>
    <p:extLst>
      <p:ext uri="{BB962C8B-B14F-4D97-AF65-F5344CB8AC3E}">
        <p14:creationId xmlns:p14="http://schemas.microsoft.com/office/powerpoint/2010/main" val="1310977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17</a:t>
            </a:fld>
            <a:endParaRPr lang="es-MX" dirty="0">
              <a:solidFill>
                <a:srgbClr val="04617B">
                  <a:shade val="90000"/>
                </a:srgbClr>
              </a:solidFill>
            </a:endParaRPr>
          </a:p>
        </p:txBody>
      </p:sp>
      <p:sp>
        <p:nvSpPr>
          <p:cNvPr id="7" name="24 Rectángulo"/>
          <p:cNvSpPr/>
          <p:nvPr/>
        </p:nvSpPr>
        <p:spPr>
          <a:xfrm>
            <a:off x="683568" y="44624"/>
            <a:ext cx="8496944" cy="1107996"/>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CONTEXTO DE LA GESTIÓN </a:t>
            </a:r>
            <a:r>
              <a:rPr lang="es-MX" sz="2200" b="1" dirty="0">
                <a:solidFill>
                  <a:srgbClr val="00204E"/>
                </a:solidFill>
                <a:latin typeface="Arial Black" panose="020B0A04020102020204" pitchFamily="34" charset="0"/>
                <a:cs typeface="Arial" panose="020B0604020202020204" pitchFamily="34" charset="0"/>
              </a:rPr>
              <a:t>POR LAS UNIVERSIDADES DE LOS RECURSOS FEDERALES TRANSFERIDOS </a:t>
            </a:r>
          </a:p>
        </p:txBody>
      </p:sp>
      <p:cxnSp>
        <p:nvCxnSpPr>
          <p:cNvPr id="8" name="25 Conector recto"/>
          <p:cNvCxnSpPr/>
          <p:nvPr/>
        </p:nvCxnSpPr>
        <p:spPr>
          <a:xfrm flipH="1">
            <a:off x="1331640" y="1143499"/>
            <a:ext cx="7740923"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Diagrama 2"/>
          <p:cNvGraphicFramePr/>
          <p:nvPr>
            <p:extLst>
              <p:ext uri="{D42A27DB-BD31-4B8C-83A1-F6EECF244321}">
                <p14:modId xmlns:p14="http://schemas.microsoft.com/office/powerpoint/2010/main" val="1074028704"/>
              </p:ext>
            </p:extLst>
          </p:nvPr>
        </p:nvGraphicFramePr>
        <p:xfrm>
          <a:off x="611560" y="1268760"/>
          <a:ext cx="828092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0123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1403648" y="0"/>
            <a:ext cx="7668915" cy="769441"/>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rPr>
              <a:t>IMPORTANCIA DEL GASTO EDUCATIVO EN EL GASTO FEDERAL </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2016</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1619672" y="711850"/>
            <a:ext cx="7340656"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 name="Conector recto 3"/>
          <p:cNvCxnSpPr/>
          <p:nvPr/>
        </p:nvCxnSpPr>
        <p:spPr>
          <a:xfrm>
            <a:off x="4572000" y="1124744"/>
            <a:ext cx="0" cy="460851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0" y="980728"/>
            <a:ext cx="4231595" cy="1107996"/>
          </a:xfrm>
          <a:prstGeom prst="rect">
            <a:avLst/>
          </a:prstGeom>
        </p:spPr>
        <p:txBody>
          <a:bodyPr wrap="square">
            <a:spAutoFit/>
          </a:bodyPr>
          <a:lstStyle/>
          <a:p>
            <a:pPr algn="ctr">
              <a:defRPr sz="2200" b="1" i="0" u="none" strike="noStrike" kern="1200" baseline="0">
                <a:solidFill>
                  <a:prstClr val="black">
                    <a:lumMod val="65000"/>
                    <a:lumOff val="35000"/>
                  </a:prstClr>
                </a:solidFill>
                <a:latin typeface="+mn-lt"/>
                <a:ea typeface="+mn-ea"/>
                <a:cs typeface="+mn-cs"/>
              </a:defRPr>
            </a:pPr>
            <a:r>
              <a:rPr lang="es-MX" dirty="0">
                <a:solidFill>
                  <a:srgbClr val="00204E"/>
                </a:solidFill>
                <a:latin typeface="Arial" panose="020B0604020202020204" pitchFamily="34" charset="0"/>
                <a:cs typeface="Arial" panose="020B0604020202020204" pitchFamily="34" charset="0"/>
              </a:rPr>
              <a:t>GASTO NETO TOTAL FEDERAL </a:t>
            </a:r>
          </a:p>
          <a:p>
            <a:pPr algn="ctr">
              <a:defRPr sz="2200" b="1" i="0" u="none" strike="noStrike" kern="1200" baseline="0">
                <a:solidFill>
                  <a:prstClr val="black">
                    <a:lumMod val="65000"/>
                    <a:lumOff val="35000"/>
                  </a:prstClr>
                </a:solidFill>
                <a:latin typeface="+mn-lt"/>
                <a:ea typeface="+mn-ea"/>
                <a:cs typeface="+mn-cs"/>
              </a:defRPr>
            </a:pPr>
            <a:r>
              <a:rPr lang="es-MX" dirty="0">
                <a:solidFill>
                  <a:srgbClr val="00204E"/>
                </a:solidFill>
                <a:latin typeface="Arial" panose="020B0604020202020204" pitchFamily="34" charset="0"/>
                <a:cs typeface="Arial" panose="020B0604020202020204" pitchFamily="34" charset="0"/>
              </a:rPr>
              <a:t>5,378 </a:t>
            </a:r>
            <a:r>
              <a:rPr lang="es-MX" dirty="0" err="1" smtClean="0">
                <a:solidFill>
                  <a:srgbClr val="00204E"/>
                </a:solidFill>
                <a:latin typeface="Arial" panose="020B0604020202020204" pitchFamily="34" charset="0"/>
                <a:cs typeface="Arial" panose="020B0604020202020204" pitchFamily="34" charset="0"/>
              </a:rPr>
              <a:t>mmdp</a:t>
            </a:r>
            <a:endParaRPr lang="es-MX" dirty="0">
              <a:solidFill>
                <a:srgbClr val="00204E"/>
              </a:solidFill>
              <a:latin typeface="Arial" panose="020B0604020202020204" pitchFamily="34" charset="0"/>
              <a:cs typeface="Arial" panose="020B0604020202020204" pitchFamily="34" charset="0"/>
            </a:endParaRPr>
          </a:p>
        </p:txBody>
      </p:sp>
      <p:sp>
        <p:nvSpPr>
          <p:cNvPr id="9" name="Rectángulo 8"/>
          <p:cNvSpPr/>
          <p:nvPr/>
        </p:nvSpPr>
        <p:spPr>
          <a:xfrm>
            <a:off x="5436096" y="980728"/>
            <a:ext cx="3352024" cy="1107996"/>
          </a:xfrm>
          <a:prstGeom prst="rect">
            <a:avLst/>
          </a:prstGeom>
        </p:spPr>
        <p:txBody>
          <a:bodyPr wrap="square">
            <a:spAutoFit/>
          </a:bodyPr>
          <a:lstStyle/>
          <a:p>
            <a:pPr algn="ctr">
              <a:defRPr sz="2200" b="1" i="0" u="none" strike="noStrike" kern="1200" baseline="0">
                <a:solidFill>
                  <a:prstClr val="black">
                    <a:lumMod val="65000"/>
                    <a:lumOff val="35000"/>
                  </a:prstClr>
                </a:solidFill>
                <a:latin typeface="+mn-lt"/>
                <a:ea typeface="+mn-ea"/>
                <a:cs typeface="+mn-cs"/>
              </a:defRPr>
            </a:pPr>
            <a:r>
              <a:rPr lang="es-MX" b="1" dirty="0">
                <a:solidFill>
                  <a:srgbClr val="00204E"/>
                </a:solidFill>
                <a:latin typeface="Arial" panose="020B0604020202020204" pitchFamily="34" charset="0"/>
                <a:cs typeface="Arial" panose="020B0604020202020204" pitchFamily="34" charset="0"/>
              </a:rPr>
              <a:t>GASTO FEDERAL PROGRAMABLE</a:t>
            </a:r>
          </a:p>
          <a:p>
            <a:pPr algn="ctr">
              <a:defRPr sz="2200" b="1" i="0" u="none" strike="noStrike" kern="1200" baseline="0">
                <a:solidFill>
                  <a:prstClr val="black">
                    <a:lumMod val="65000"/>
                    <a:lumOff val="35000"/>
                  </a:prstClr>
                </a:solidFill>
                <a:latin typeface="+mn-lt"/>
                <a:ea typeface="+mn-ea"/>
                <a:cs typeface="+mn-cs"/>
              </a:defRPr>
            </a:pPr>
            <a:r>
              <a:rPr lang="es-MX" b="1" dirty="0">
                <a:solidFill>
                  <a:srgbClr val="00204E"/>
                </a:solidFill>
                <a:latin typeface="Arial" panose="020B0604020202020204" pitchFamily="34" charset="0"/>
                <a:cs typeface="Arial" panose="020B0604020202020204" pitchFamily="34" charset="0"/>
              </a:rPr>
              <a:t>4,190 </a:t>
            </a:r>
            <a:r>
              <a:rPr lang="es-MX" b="1" dirty="0" err="1" smtClean="0">
                <a:solidFill>
                  <a:srgbClr val="00204E"/>
                </a:solidFill>
                <a:latin typeface="Arial" panose="020B0604020202020204" pitchFamily="34" charset="0"/>
                <a:cs typeface="Arial" panose="020B0604020202020204" pitchFamily="34" charset="0"/>
              </a:rPr>
              <a:t>mmdp</a:t>
            </a:r>
            <a:endParaRPr lang="es-MX" b="1" dirty="0">
              <a:solidFill>
                <a:srgbClr val="00204E"/>
              </a:solidFill>
              <a:latin typeface="Arial" panose="020B0604020202020204" pitchFamily="34" charset="0"/>
              <a:cs typeface="Arial" panose="020B0604020202020204" pitchFamily="34" charset="0"/>
            </a:endParaRPr>
          </a:p>
        </p:txBody>
      </p:sp>
      <p:graphicFrame>
        <p:nvGraphicFramePr>
          <p:cNvPr id="14" name="Gráfico 13"/>
          <p:cNvGraphicFramePr>
            <a:graphicFrameLocks/>
          </p:cNvGraphicFramePr>
          <p:nvPr>
            <p:extLst>
              <p:ext uri="{D42A27DB-BD31-4B8C-83A1-F6EECF244321}">
                <p14:modId xmlns:p14="http://schemas.microsoft.com/office/powerpoint/2010/main" val="3979049790"/>
              </p:ext>
            </p:extLst>
          </p:nvPr>
        </p:nvGraphicFramePr>
        <p:xfrm>
          <a:off x="0" y="1835133"/>
          <a:ext cx="5040560" cy="41985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Gráfico 14"/>
          <p:cNvGraphicFramePr>
            <a:graphicFrameLocks/>
          </p:cNvGraphicFramePr>
          <p:nvPr>
            <p:extLst/>
          </p:nvPr>
        </p:nvGraphicFramePr>
        <p:xfrm>
          <a:off x="4504765" y="1903064"/>
          <a:ext cx="4639235" cy="3869862"/>
        </p:xfrm>
        <a:graphic>
          <a:graphicData uri="http://schemas.openxmlformats.org/drawingml/2006/chart">
            <c:chart xmlns:c="http://schemas.openxmlformats.org/drawingml/2006/chart" xmlns:r="http://schemas.openxmlformats.org/officeDocument/2006/relationships" r:id="rId3"/>
          </a:graphicData>
        </a:graphic>
      </p:graphicFrame>
      <p:sp>
        <p:nvSpPr>
          <p:cNvPr id="10" name="Marcador de contenido 2"/>
          <p:cNvSpPr>
            <a:spLocks noGrp="1"/>
          </p:cNvSpPr>
          <p:nvPr>
            <p:ph idx="1"/>
          </p:nvPr>
        </p:nvSpPr>
        <p:spPr>
          <a:xfrm>
            <a:off x="323528" y="6021288"/>
            <a:ext cx="3096344" cy="360040"/>
          </a:xfrm>
        </p:spPr>
        <p:txBody>
          <a:bodyPr/>
          <a:lstStyle/>
          <a:p>
            <a:pPr marL="0" indent="0">
              <a:buNone/>
            </a:pPr>
            <a:r>
              <a:rPr lang="es-MX" sz="1400" b="1" dirty="0" smtClean="0"/>
              <a:t>Fuente: Cuenta Pública 2016</a:t>
            </a:r>
            <a:endParaRPr lang="es-MX" sz="1400" b="1" dirty="0"/>
          </a:p>
        </p:txBody>
      </p:sp>
    </p:spTree>
    <p:extLst>
      <p:ext uri="{BB962C8B-B14F-4D97-AF65-F5344CB8AC3E}">
        <p14:creationId xmlns:p14="http://schemas.microsoft.com/office/powerpoint/2010/main" val="37042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1403648" y="0"/>
            <a:ext cx="7668915" cy="769441"/>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rPr>
              <a:t>IMPORTANCIA DEL GASTO EDUCATIVO EN EL GASTO FEDERAL </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2016</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1619672" y="711850"/>
            <a:ext cx="7340656"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 name="Conector recto 3"/>
          <p:cNvCxnSpPr/>
          <p:nvPr/>
        </p:nvCxnSpPr>
        <p:spPr>
          <a:xfrm>
            <a:off x="4283968" y="1196752"/>
            <a:ext cx="0" cy="460851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0" y="1139557"/>
            <a:ext cx="4572000" cy="769441"/>
          </a:xfrm>
          <a:prstGeom prst="rect">
            <a:avLst/>
          </a:prstGeom>
        </p:spPr>
        <p:txBody>
          <a:bodyPr>
            <a:spAutoFit/>
          </a:bodyPr>
          <a:lstStyle/>
          <a:p>
            <a:pPr algn="ctr">
              <a:defRPr sz="2200" b="1" i="0" u="none" strike="noStrike" kern="1200" baseline="0">
                <a:solidFill>
                  <a:prstClr val="black">
                    <a:lumMod val="65000"/>
                    <a:lumOff val="35000"/>
                  </a:prstClr>
                </a:solidFill>
                <a:latin typeface="+mn-lt"/>
                <a:ea typeface="+mn-ea"/>
                <a:cs typeface="+mn-cs"/>
              </a:defRPr>
            </a:pPr>
            <a:r>
              <a:rPr lang="es-MX" dirty="0"/>
              <a:t>GASTO EN EDUCACIÓN</a:t>
            </a:r>
          </a:p>
          <a:p>
            <a:pPr algn="ctr">
              <a:defRPr sz="2200" b="1" i="0" u="none" strike="noStrike" kern="1200" baseline="0">
                <a:solidFill>
                  <a:prstClr val="black">
                    <a:lumMod val="65000"/>
                    <a:lumOff val="35000"/>
                  </a:prstClr>
                </a:solidFill>
                <a:latin typeface="+mn-lt"/>
                <a:ea typeface="+mn-ea"/>
                <a:cs typeface="+mn-cs"/>
              </a:defRPr>
            </a:pPr>
            <a:r>
              <a:rPr lang="es-MX" dirty="0"/>
              <a:t>703 </a:t>
            </a:r>
            <a:r>
              <a:rPr lang="es-MX" dirty="0" err="1" smtClean="0"/>
              <a:t>mmdp</a:t>
            </a:r>
            <a:endParaRPr lang="es-MX" dirty="0"/>
          </a:p>
        </p:txBody>
      </p:sp>
      <p:graphicFrame>
        <p:nvGraphicFramePr>
          <p:cNvPr id="17" name="Gráfico 16"/>
          <p:cNvGraphicFramePr>
            <a:graphicFrameLocks/>
          </p:cNvGraphicFramePr>
          <p:nvPr>
            <p:extLst>
              <p:ext uri="{D42A27DB-BD31-4B8C-83A1-F6EECF244321}">
                <p14:modId xmlns:p14="http://schemas.microsoft.com/office/powerpoint/2010/main" val="928479623"/>
              </p:ext>
            </p:extLst>
          </p:nvPr>
        </p:nvGraphicFramePr>
        <p:xfrm>
          <a:off x="1105" y="2065599"/>
          <a:ext cx="4387224" cy="3983690"/>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ángulo 12"/>
          <p:cNvSpPr/>
          <p:nvPr/>
        </p:nvSpPr>
        <p:spPr>
          <a:xfrm>
            <a:off x="4310023" y="1139557"/>
            <a:ext cx="4572000" cy="1046440"/>
          </a:xfrm>
          <a:prstGeom prst="rect">
            <a:avLst/>
          </a:prstGeom>
        </p:spPr>
        <p:txBody>
          <a:bodyPr>
            <a:spAutoFit/>
          </a:bodyPr>
          <a:lstStyle/>
          <a:p>
            <a:pPr algn="ctr">
              <a:defRPr sz="2200" b="1" i="0" u="none" strike="noStrike" kern="1200" baseline="0">
                <a:solidFill>
                  <a:prstClr val="black">
                    <a:lumMod val="65000"/>
                    <a:lumOff val="35000"/>
                  </a:prstClr>
                </a:solidFill>
                <a:latin typeface="+mn-lt"/>
                <a:ea typeface="+mn-ea"/>
                <a:cs typeface="+mn-cs"/>
              </a:defRPr>
            </a:pPr>
            <a:r>
              <a:rPr lang="es-MX" sz="2000" dirty="0"/>
              <a:t>GASTO </a:t>
            </a:r>
            <a:r>
              <a:rPr lang="es-MX" sz="2000" dirty="0" smtClean="0"/>
              <a:t>FEDERALIZADO EN </a:t>
            </a:r>
            <a:r>
              <a:rPr lang="es-MX" sz="2000" dirty="0"/>
              <a:t>EDUCACIÓN</a:t>
            </a:r>
          </a:p>
          <a:p>
            <a:pPr algn="ctr">
              <a:defRPr sz="2200" b="1" i="0" u="none" strike="noStrike" kern="1200" baseline="0">
                <a:solidFill>
                  <a:prstClr val="black">
                    <a:lumMod val="65000"/>
                    <a:lumOff val="35000"/>
                  </a:prstClr>
                </a:solidFill>
                <a:latin typeface="+mn-lt"/>
                <a:ea typeface="+mn-ea"/>
                <a:cs typeface="+mn-cs"/>
              </a:defRPr>
            </a:pPr>
            <a:r>
              <a:rPr lang="es-MX" sz="2000" dirty="0" smtClean="0"/>
              <a:t>528 </a:t>
            </a:r>
            <a:r>
              <a:rPr lang="es-MX" sz="2000" dirty="0" err="1" smtClean="0"/>
              <a:t>mmdp</a:t>
            </a:r>
            <a:endParaRPr lang="es-MX" sz="2000" dirty="0"/>
          </a:p>
        </p:txBody>
      </p:sp>
      <p:graphicFrame>
        <p:nvGraphicFramePr>
          <p:cNvPr id="3" name="Diagrama 2"/>
          <p:cNvGraphicFramePr/>
          <p:nvPr>
            <p:extLst>
              <p:ext uri="{D42A27DB-BD31-4B8C-83A1-F6EECF244321}">
                <p14:modId xmlns:p14="http://schemas.microsoft.com/office/powerpoint/2010/main" val="4085279707"/>
              </p:ext>
            </p:extLst>
          </p:nvPr>
        </p:nvGraphicFramePr>
        <p:xfrm>
          <a:off x="4665715" y="2314288"/>
          <a:ext cx="3960440" cy="34649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CuadroTexto 13"/>
          <p:cNvSpPr txBox="1"/>
          <p:nvPr/>
        </p:nvSpPr>
        <p:spPr>
          <a:xfrm>
            <a:off x="7215051" y="2451064"/>
            <a:ext cx="648072" cy="400110"/>
          </a:xfrm>
          <a:prstGeom prst="rect">
            <a:avLst/>
          </a:prstGeom>
          <a:solidFill>
            <a:schemeClr val="tx1"/>
          </a:solidFill>
          <a:scene3d>
            <a:camera prst="orthographicFront"/>
            <a:lightRig rig="threePt" dir="t"/>
          </a:scene3d>
          <a:sp3d>
            <a:bevelT/>
          </a:sp3d>
        </p:spPr>
        <p:txBody>
          <a:bodyPr wrap="square" rtlCol="0">
            <a:spAutoFit/>
          </a:bodyPr>
          <a:lstStyle/>
          <a:p>
            <a:pPr algn="ctr"/>
            <a:r>
              <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355</a:t>
            </a:r>
          </a:p>
        </p:txBody>
      </p:sp>
      <p:sp>
        <p:nvSpPr>
          <p:cNvPr id="16" name="CuadroTexto 15"/>
          <p:cNvSpPr txBox="1"/>
          <p:nvPr/>
        </p:nvSpPr>
        <p:spPr>
          <a:xfrm>
            <a:off x="7258046" y="3138951"/>
            <a:ext cx="565441" cy="400110"/>
          </a:xfrm>
          <a:prstGeom prst="rect">
            <a:avLst/>
          </a:prstGeom>
          <a:solidFill>
            <a:schemeClr val="tx1"/>
          </a:solidFill>
          <a:scene3d>
            <a:camera prst="orthographicFront"/>
            <a:lightRig rig="threePt" dir="t"/>
          </a:scene3d>
          <a:sp3d>
            <a:bevelT/>
          </a:sp3d>
        </p:spPr>
        <p:txBody>
          <a:bodyPr wrap="square" rtlCol="0">
            <a:spAutoFit/>
          </a:bodyPr>
          <a:lstStyle/>
          <a:p>
            <a:pPr algn="ctr"/>
            <a:r>
              <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37</a:t>
            </a:r>
          </a:p>
        </p:txBody>
      </p:sp>
      <p:sp>
        <p:nvSpPr>
          <p:cNvPr id="18" name="CuadroTexto 17"/>
          <p:cNvSpPr txBox="1"/>
          <p:nvPr/>
        </p:nvSpPr>
        <p:spPr>
          <a:xfrm>
            <a:off x="7339522" y="3840231"/>
            <a:ext cx="360040" cy="400110"/>
          </a:xfrm>
          <a:prstGeom prst="rect">
            <a:avLst/>
          </a:prstGeom>
          <a:solidFill>
            <a:schemeClr val="tx1"/>
          </a:solidFill>
          <a:scene3d>
            <a:camera prst="orthographicFront"/>
            <a:lightRig rig="threePt" dir="t"/>
          </a:scene3d>
          <a:sp3d>
            <a:bevelT/>
          </a:sp3d>
        </p:spPr>
        <p:txBody>
          <a:bodyPr wrap="square" rtlCol="0">
            <a:spAutoFit/>
          </a:bodyPr>
          <a:lstStyle/>
          <a:p>
            <a:pPr algn="ctr"/>
            <a:r>
              <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a:t>
            </a:r>
          </a:p>
        </p:txBody>
      </p:sp>
      <p:sp>
        <p:nvSpPr>
          <p:cNvPr id="19" name="CuadroTexto 18"/>
          <p:cNvSpPr txBox="1"/>
          <p:nvPr/>
        </p:nvSpPr>
        <p:spPr>
          <a:xfrm>
            <a:off x="7175415" y="5242791"/>
            <a:ext cx="648072" cy="400110"/>
          </a:xfrm>
          <a:prstGeom prst="rect">
            <a:avLst/>
          </a:prstGeom>
          <a:solidFill>
            <a:schemeClr val="tx1"/>
          </a:solidFill>
          <a:scene3d>
            <a:camera prst="orthographicFront"/>
            <a:lightRig rig="threePt" dir="t"/>
          </a:scene3d>
          <a:sp3d>
            <a:bevelT/>
          </a:sp3d>
        </p:spPr>
        <p:txBody>
          <a:bodyPr wrap="square" rtlCol="0">
            <a:spAutoFit/>
          </a:bodyPr>
          <a:lstStyle/>
          <a:p>
            <a:pPr algn="ctr"/>
            <a:r>
              <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120</a:t>
            </a:r>
          </a:p>
        </p:txBody>
      </p:sp>
      <p:sp>
        <p:nvSpPr>
          <p:cNvPr id="20" name="CuadroTexto 19"/>
          <p:cNvSpPr txBox="1"/>
          <p:nvPr/>
        </p:nvSpPr>
        <p:spPr>
          <a:xfrm>
            <a:off x="7287059" y="4541511"/>
            <a:ext cx="504056" cy="400110"/>
          </a:xfrm>
          <a:prstGeom prst="rect">
            <a:avLst/>
          </a:prstGeom>
          <a:solidFill>
            <a:schemeClr val="tx1"/>
          </a:solidFill>
          <a:scene3d>
            <a:camera prst="orthographicFront"/>
            <a:lightRig rig="threePt" dir="t"/>
          </a:scene3d>
          <a:sp3d>
            <a:bevelT/>
          </a:sp3d>
        </p:spPr>
        <p:txBody>
          <a:bodyPr wrap="square" rtlCol="0">
            <a:spAutoFit/>
          </a:bodyPr>
          <a:lstStyle/>
          <a:p>
            <a:pPr algn="ctr"/>
            <a:r>
              <a:rPr lang="es-MX"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10</a:t>
            </a:r>
          </a:p>
        </p:txBody>
      </p:sp>
      <p:sp>
        <p:nvSpPr>
          <p:cNvPr id="21" name="Marcador de contenido 2"/>
          <p:cNvSpPr>
            <a:spLocks noGrp="1"/>
          </p:cNvSpPr>
          <p:nvPr>
            <p:ph idx="1"/>
          </p:nvPr>
        </p:nvSpPr>
        <p:spPr>
          <a:xfrm>
            <a:off x="323528" y="6021288"/>
            <a:ext cx="3096344" cy="360040"/>
          </a:xfrm>
        </p:spPr>
        <p:txBody>
          <a:bodyPr/>
          <a:lstStyle/>
          <a:p>
            <a:pPr marL="0" indent="0">
              <a:buNone/>
            </a:pPr>
            <a:r>
              <a:rPr lang="es-MX" sz="1400" b="1" dirty="0" smtClean="0"/>
              <a:t>Fuente: Cuenta Pública 2016</a:t>
            </a:r>
            <a:endParaRPr lang="es-MX" sz="1400" b="1" dirty="0"/>
          </a:p>
        </p:txBody>
      </p:sp>
    </p:spTree>
    <p:extLst>
      <p:ext uri="{BB962C8B-B14F-4D97-AF65-F5344CB8AC3E}">
        <p14:creationId xmlns:p14="http://schemas.microsoft.com/office/powerpoint/2010/main" val="1812320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1403648" y="0"/>
            <a:ext cx="7668915" cy="430887"/>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lang="es-MX" sz="2200" b="1" dirty="0" smtClean="0">
                <a:solidFill>
                  <a:srgbClr val="00204E"/>
                </a:solidFill>
                <a:latin typeface="Arial Black" panose="020B0A04020102020204" pitchFamily="34" charset="0"/>
                <a:cs typeface="Arial" panose="020B0604020202020204" pitchFamily="34" charset="0"/>
              </a:rPr>
              <a:t>CONTENIDO</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6948264" y="430887"/>
            <a:ext cx="208407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95536" y="1340768"/>
            <a:ext cx="8280920" cy="5078313"/>
          </a:xfrm>
          <a:prstGeom prst="rect">
            <a:avLst/>
          </a:prstGeom>
        </p:spPr>
        <p:txBody>
          <a:bodyPr wrap="square">
            <a:spAutoFit/>
          </a:bodyPr>
          <a:lstStyle/>
          <a:p>
            <a:pPr marL="514350" indent="-514350" algn="just">
              <a:buFontTx/>
              <a:buAutoNum type="romanUcPeriod"/>
            </a:pPr>
            <a:r>
              <a:rPr lang="es-MX" sz="2400" b="1" dirty="0"/>
              <a:t>Importancia del Control Interno y Función Estratégica de los OIC.</a:t>
            </a:r>
          </a:p>
          <a:p>
            <a:pPr marL="514350" indent="-514350" algn="just">
              <a:buAutoNum type="romanUcPeriod"/>
            </a:pPr>
            <a:endParaRPr lang="es-MX" sz="2400" b="1" dirty="0" smtClean="0"/>
          </a:p>
          <a:p>
            <a:pPr marL="514350" indent="-514350" algn="just">
              <a:buAutoNum type="romanUcPeriod"/>
            </a:pPr>
            <a:r>
              <a:rPr lang="es-MX" sz="2400" b="1" dirty="0" smtClean="0"/>
              <a:t>Contexto de la Gestión de los Recursos Federales por las Universidades.</a:t>
            </a:r>
          </a:p>
          <a:p>
            <a:pPr marL="514350" indent="-514350" algn="just">
              <a:buAutoNum type="romanUcPeriod"/>
            </a:pPr>
            <a:endParaRPr lang="es-MX" sz="2400" b="1" dirty="0"/>
          </a:p>
          <a:p>
            <a:pPr marL="514350" indent="-514350" algn="just">
              <a:buAutoNum type="romanUcPeriod"/>
            </a:pPr>
            <a:r>
              <a:rPr lang="es-MX" sz="2400" b="1" dirty="0" smtClean="0"/>
              <a:t>Cobertura de Fiscalización </a:t>
            </a:r>
            <a:r>
              <a:rPr lang="es-MX" sz="2400" b="1" dirty="0"/>
              <a:t>d</a:t>
            </a:r>
            <a:r>
              <a:rPr lang="es-MX" sz="2400" b="1" dirty="0" smtClean="0"/>
              <a:t>e la ASF a los recursos </a:t>
            </a:r>
            <a:r>
              <a:rPr lang="es-MX" sz="2400" b="1" dirty="0"/>
              <a:t>p</a:t>
            </a:r>
            <a:r>
              <a:rPr lang="es-MX" sz="2400" b="1" dirty="0" smtClean="0"/>
              <a:t>ara </a:t>
            </a:r>
            <a:r>
              <a:rPr lang="es-MX" sz="2400" b="1" dirty="0"/>
              <a:t>e</a:t>
            </a:r>
            <a:r>
              <a:rPr lang="es-MX" sz="2400" b="1" dirty="0" smtClean="0"/>
              <a:t>ducación superior.</a:t>
            </a:r>
          </a:p>
          <a:p>
            <a:pPr marL="514350" indent="-514350" algn="just">
              <a:buAutoNum type="romanUcPeriod"/>
            </a:pPr>
            <a:endParaRPr lang="es-MX" sz="2400" b="1" dirty="0"/>
          </a:p>
          <a:p>
            <a:pPr marL="514350" indent="-514350" algn="just">
              <a:buAutoNum type="romanUcPeriod"/>
            </a:pPr>
            <a:r>
              <a:rPr lang="es-MX" sz="2400" b="1" dirty="0" smtClean="0"/>
              <a:t>Programa U006 (Subsidios Federales para Organismos Descentralizados Estatales).</a:t>
            </a:r>
          </a:p>
          <a:p>
            <a:pPr marL="514350" indent="-514350" algn="just">
              <a:buAutoNum type="romanUcPeriod"/>
            </a:pPr>
            <a:endParaRPr lang="es-MX" sz="2400" b="1" dirty="0" smtClean="0"/>
          </a:p>
          <a:p>
            <a:pPr algn="just"/>
            <a:endParaRPr lang="es-MX" sz="2400" b="1" dirty="0" smtClean="0"/>
          </a:p>
          <a:p>
            <a:pPr algn="just"/>
            <a:endParaRPr lang="es-MX" sz="1200" b="1" dirty="0"/>
          </a:p>
        </p:txBody>
      </p:sp>
    </p:spTree>
    <p:extLst>
      <p:ext uri="{BB962C8B-B14F-4D97-AF65-F5344CB8AC3E}">
        <p14:creationId xmlns:p14="http://schemas.microsoft.com/office/powerpoint/2010/main" val="2944740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1403648" y="0"/>
            <a:ext cx="7668915" cy="769441"/>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rPr>
              <a:t>IMPORTANCIA DEL GASTO EDUCATIVO EN EL GASTO FEDERAL </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2016</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1619672" y="711850"/>
            <a:ext cx="7340656"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 name="Conector recto 3"/>
          <p:cNvCxnSpPr/>
          <p:nvPr/>
        </p:nvCxnSpPr>
        <p:spPr>
          <a:xfrm>
            <a:off x="4572000" y="1124744"/>
            <a:ext cx="0" cy="460851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Rectángulo 9"/>
          <p:cNvSpPr/>
          <p:nvPr/>
        </p:nvSpPr>
        <p:spPr>
          <a:xfrm>
            <a:off x="-324544" y="1124744"/>
            <a:ext cx="4572000" cy="769441"/>
          </a:xfrm>
          <a:prstGeom prst="rect">
            <a:avLst/>
          </a:prstGeom>
        </p:spPr>
        <p:txBody>
          <a:bodyPr>
            <a:spAutoFit/>
          </a:bodyPr>
          <a:lstStyle/>
          <a:p>
            <a:pPr algn="ctr">
              <a:defRPr sz="2200" b="1" i="0" u="none" strike="noStrike" kern="1200" baseline="0">
                <a:solidFill>
                  <a:prstClr val="black">
                    <a:lumMod val="65000"/>
                    <a:lumOff val="35000"/>
                  </a:prstClr>
                </a:solidFill>
                <a:latin typeface="+mn-lt"/>
                <a:ea typeface="+mn-ea"/>
                <a:cs typeface="+mn-cs"/>
              </a:defRPr>
            </a:pPr>
            <a:r>
              <a:rPr lang="es-MX" dirty="0"/>
              <a:t>GASTO EN EDUCACIÓN</a:t>
            </a:r>
          </a:p>
          <a:p>
            <a:pPr algn="ctr">
              <a:defRPr sz="2200" b="1" i="0" u="none" strike="noStrike" kern="1200" baseline="0">
                <a:solidFill>
                  <a:prstClr val="black">
                    <a:lumMod val="65000"/>
                    <a:lumOff val="35000"/>
                  </a:prstClr>
                </a:solidFill>
                <a:latin typeface="+mn-lt"/>
                <a:ea typeface="+mn-ea"/>
                <a:cs typeface="+mn-cs"/>
              </a:defRPr>
            </a:pPr>
            <a:r>
              <a:rPr lang="es-MX" dirty="0" smtClean="0"/>
              <a:t>703 </a:t>
            </a:r>
            <a:r>
              <a:rPr lang="es-MX" dirty="0" err="1" smtClean="0"/>
              <a:t>mmdp</a:t>
            </a:r>
            <a:r>
              <a:rPr lang="es-MX" dirty="0" smtClean="0"/>
              <a:t> </a:t>
            </a:r>
            <a:endParaRPr lang="es-MX" dirty="0"/>
          </a:p>
        </p:txBody>
      </p:sp>
      <p:graphicFrame>
        <p:nvGraphicFramePr>
          <p:cNvPr id="11" name="Gráfico 10"/>
          <p:cNvGraphicFramePr>
            <a:graphicFrameLocks/>
          </p:cNvGraphicFramePr>
          <p:nvPr>
            <p:extLst>
              <p:ext uri="{D42A27DB-BD31-4B8C-83A1-F6EECF244321}">
                <p14:modId xmlns:p14="http://schemas.microsoft.com/office/powerpoint/2010/main" val="3157188465"/>
              </p:ext>
            </p:extLst>
          </p:nvPr>
        </p:nvGraphicFramePr>
        <p:xfrm>
          <a:off x="107504" y="1894184"/>
          <a:ext cx="4032448"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a 8"/>
          <p:cNvGraphicFramePr/>
          <p:nvPr>
            <p:extLst>
              <p:ext uri="{D42A27DB-BD31-4B8C-83A1-F6EECF244321}">
                <p14:modId xmlns:p14="http://schemas.microsoft.com/office/powerpoint/2010/main" val="4280167579"/>
              </p:ext>
            </p:extLst>
          </p:nvPr>
        </p:nvGraphicFramePr>
        <p:xfrm>
          <a:off x="4766598" y="980728"/>
          <a:ext cx="4176464" cy="697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a 15"/>
          <p:cNvGraphicFramePr/>
          <p:nvPr>
            <p:extLst>
              <p:ext uri="{D42A27DB-BD31-4B8C-83A1-F6EECF244321}">
                <p14:modId xmlns:p14="http://schemas.microsoft.com/office/powerpoint/2010/main" val="2577778304"/>
              </p:ext>
            </p:extLst>
          </p:nvPr>
        </p:nvGraphicFramePr>
        <p:xfrm>
          <a:off x="3707904" y="1866861"/>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8" name="Conector 17"/>
          <p:cNvSpPr/>
          <p:nvPr/>
        </p:nvSpPr>
        <p:spPr>
          <a:xfrm>
            <a:off x="5148064" y="1894185"/>
            <a:ext cx="648072" cy="670719"/>
          </a:xfrm>
          <a:prstGeom prst="flowChartConnector">
            <a:avLst/>
          </a:prstGeom>
          <a:solidFill>
            <a:schemeClr val="accent4">
              <a:lumMod val="50000"/>
            </a:schemeClr>
          </a:soli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2</a:t>
            </a:r>
            <a:endParaRPr lang="es-MX" b="1" dirty="0"/>
          </a:p>
        </p:txBody>
      </p:sp>
      <p:sp>
        <p:nvSpPr>
          <p:cNvPr id="19" name="Conector 18"/>
          <p:cNvSpPr/>
          <p:nvPr/>
        </p:nvSpPr>
        <p:spPr>
          <a:xfrm>
            <a:off x="5153242" y="2758281"/>
            <a:ext cx="648072" cy="670719"/>
          </a:xfrm>
          <a:prstGeom prst="flowChartConnector">
            <a:avLst/>
          </a:prstGeom>
          <a:solidFill>
            <a:schemeClr val="accent4">
              <a:lumMod val="50000"/>
            </a:schemeClr>
          </a:soli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t>2</a:t>
            </a:r>
          </a:p>
        </p:txBody>
      </p:sp>
      <p:sp>
        <p:nvSpPr>
          <p:cNvPr id="20" name="Conector 19"/>
          <p:cNvSpPr/>
          <p:nvPr/>
        </p:nvSpPr>
        <p:spPr>
          <a:xfrm>
            <a:off x="5076056" y="3541986"/>
            <a:ext cx="720080" cy="711695"/>
          </a:xfrm>
          <a:prstGeom prst="flowChartConnector">
            <a:avLst/>
          </a:prstGeom>
          <a:solidFill>
            <a:schemeClr val="accent4">
              <a:lumMod val="50000"/>
            </a:schemeClr>
          </a:soli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t>112</a:t>
            </a:r>
            <a:endParaRPr lang="es-MX" sz="1400" b="1" dirty="0"/>
          </a:p>
        </p:txBody>
      </p:sp>
      <p:sp>
        <p:nvSpPr>
          <p:cNvPr id="21" name="Conector 20"/>
          <p:cNvSpPr/>
          <p:nvPr/>
        </p:nvSpPr>
        <p:spPr>
          <a:xfrm>
            <a:off x="5153000" y="4406081"/>
            <a:ext cx="648072" cy="670719"/>
          </a:xfrm>
          <a:prstGeom prst="flowChartConnector">
            <a:avLst/>
          </a:prstGeom>
          <a:solidFill>
            <a:schemeClr val="accent4">
              <a:lumMod val="50000"/>
            </a:schemeClr>
          </a:soli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t>1</a:t>
            </a:r>
          </a:p>
        </p:txBody>
      </p:sp>
      <p:sp>
        <p:nvSpPr>
          <p:cNvPr id="22" name="Conector 21"/>
          <p:cNvSpPr/>
          <p:nvPr/>
        </p:nvSpPr>
        <p:spPr>
          <a:xfrm>
            <a:off x="5181257" y="5229200"/>
            <a:ext cx="648072" cy="670719"/>
          </a:xfrm>
          <a:prstGeom prst="flowChartConnector">
            <a:avLst/>
          </a:prstGeom>
          <a:solidFill>
            <a:schemeClr val="accent4">
              <a:lumMod val="50000"/>
            </a:schemeClr>
          </a:soli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3</a:t>
            </a:r>
            <a:endParaRPr lang="es-MX" b="1" dirty="0"/>
          </a:p>
        </p:txBody>
      </p:sp>
      <p:sp>
        <p:nvSpPr>
          <p:cNvPr id="23" name="Marcador de contenido 2"/>
          <p:cNvSpPr>
            <a:spLocks noGrp="1"/>
          </p:cNvSpPr>
          <p:nvPr>
            <p:ph idx="1"/>
          </p:nvPr>
        </p:nvSpPr>
        <p:spPr>
          <a:xfrm>
            <a:off x="323528" y="6021288"/>
            <a:ext cx="3096344" cy="360040"/>
          </a:xfrm>
        </p:spPr>
        <p:txBody>
          <a:bodyPr/>
          <a:lstStyle/>
          <a:p>
            <a:pPr marL="0" indent="0">
              <a:buNone/>
            </a:pPr>
            <a:r>
              <a:rPr lang="es-MX" sz="1400" b="1" dirty="0" smtClean="0"/>
              <a:t>Fuente: Cuenta Pública 2016</a:t>
            </a:r>
            <a:endParaRPr lang="es-MX" sz="1400" b="1" dirty="0"/>
          </a:p>
        </p:txBody>
      </p:sp>
    </p:spTree>
    <p:extLst>
      <p:ext uri="{BB962C8B-B14F-4D97-AF65-F5344CB8AC3E}">
        <p14:creationId xmlns:p14="http://schemas.microsoft.com/office/powerpoint/2010/main" val="1845732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1403648" y="0"/>
            <a:ext cx="7668915" cy="769441"/>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rPr>
              <a:t>IMPORTANCIA DEL GASTO EDUCATIVO EN EL GASTO FEDERAL </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2016</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1619672" y="711850"/>
            <a:ext cx="7340656"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Rectángulo 9"/>
          <p:cNvSpPr/>
          <p:nvPr/>
        </p:nvSpPr>
        <p:spPr>
          <a:xfrm>
            <a:off x="-324544" y="1038980"/>
            <a:ext cx="4572000" cy="769441"/>
          </a:xfrm>
          <a:prstGeom prst="rect">
            <a:avLst/>
          </a:prstGeom>
        </p:spPr>
        <p:txBody>
          <a:bodyPr>
            <a:spAutoFit/>
          </a:bodyPr>
          <a:lstStyle/>
          <a:p>
            <a:pPr algn="ctr">
              <a:defRPr sz="2200" b="1" i="0" u="none" strike="noStrike" kern="1200" baseline="0">
                <a:solidFill>
                  <a:prstClr val="black">
                    <a:lumMod val="65000"/>
                    <a:lumOff val="35000"/>
                  </a:prstClr>
                </a:solidFill>
                <a:latin typeface="+mn-lt"/>
                <a:ea typeface="+mn-ea"/>
                <a:cs typeface="+mn-cs"/>
              </a:defRPr>
            </a:pPr>
            <a:r>
              <a:rPr lang="es-MX" dirty="0" smtClean="0"/>
              <a:t>EDUCACIÓN SUPERIOR</a:t>
            </a:r>
            <a:endParaRPr lang="es-MX" dirty="0"/>
          </a:p>
          <a:p>
            <a:pPr algn="ctr">
              <a:defRPr sz="2200" b="1" i="0" u="none" strike="noStrike" kern="1200" baseline="0">
                <a:solidFill>
                  <a:prstClr val="black">
                    <a:lumMod val="65000"/>
                    <a:lumOff val="35000"/>
                  </a:prstClr>
                </a:solidFill>
                <a:latin typeface="+mn-lt"/>
                <a:ea typeface="+mn-ea"/>
                <a:cs typeface="+mn-cs"/>
              </a:defRPr>
            </a:pPr>
            <a:r>
              <a:rPr lang="es-MX" dirty="0" smtClean="0"/>
              <a:t>120 </a:t>
            </a:r>
            <a:r>
              <a:rPr lang="es-MX" dirty="0" err="1" smtClean="0"/>
              <a:t>mmdp</a:t>
            </a:r>
            <a:r>
              <a:rPr lang="es-MX" dirty="0" smtClean="0"/>
              <a:t> </a:t>
            </a:r>
            <a:endParaRPr lang="es-MX" dirty="0"/>
          </a:p>
        </p:txBody>
      </p:sp>
      <p:graphicFrame>
        <p:nvGraphicFramePr>
          <p:cNvPr id="11" name="Gráfico 10"/>
          <p:cNvGraphicFramePr>
            <a:graphicFrameLocks/>
          </p:cNvGraphicFramePr>
          <p:nvPr>
            <p:extLst>
              <p:ext uri="{D42A27DB-BD31-4B8C-83A1-F6EECF244321}">
                <p14:modId xmlns:p14="http://schemas.microsoft.com/office/powerpoint/2010/main" val="1998776758"/>
              </p:ext>
            </p:extLst>
          </p:nvPr>
        </p:nvGraphicFramePr>
        <p:xfrm>
          <a:off x="1187624" y="4725144"/>
          <a:ext cx="4032448"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Gráfico 16"/>
          <p:cNvGraphicFramePr>
            <a:graphicFrameLocks/>
          </p:cNvGraphicFramePr>
          <p:nvPr>
            <p:extLst>
              <p:ext uri="{D42A27DB-BD31-4B8C-83A1-F6EECF244321}">
                <p14:modId xmlns:p14="http://schemas.microsoft.com/office/powerpoint/2010/main" val="1766851080"/>
              </p:ext>
            </p:extLst>
          </p:nvPr>
        </p:nvGraphicFramePr>
        <p:xfrm>
          <a:off x="-333453" y="2132856"/>
          <a:ext cx="4572000"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ángulo 23"/>
          <p:cNvSpPr/>
          <p:nvPr/>
        </p:nvSpPr>
        <p:spPr>
          <a:xfrm>
            <a:off x="647564" y="2780928"/>
            <a:ext cx="1224136" cy="400110"/>
          </a:xfrm>
          <a:prstGeom prst="rect">
            <a:avLst/>
          </a:prstGeom>
        </p:spPr>
        <p:txBody>
          <a:bodyPr wrap="square">
            <a:spAutoFit/>
          </a:bodyPr>
          <a:lstStyle/>
          <a:p>
            <a:pPr algn="ctr">
              <a:defRPr sz="2200" b="1" i="0" u="none" strike="noStrike" kern="1200" baseline="0">
                <a:solidFill>
                  <a:prstClr val="black">
                    <a:lumMod val="65000"/>
                    <a:lumOff val="35000"/>
                  </a:prstClr>
                </a:solidFill>
                <a:latin typeface="+mn-lt"/>
                <a:ea typeface="+mn-ea"/>
                <a:cs typeface="+mn-cs"/>
              </a:defRPr>
            </a:pPr>
            <a:r>
              <a:rPr lang="es-MX" sz="2000" dirty="0" smtClean="0"/>
              <a:t>Otros </a:t>
            </a:r>
            <a:endParaRPr lang="es-MX" sz="2000" dirty="0"/>
          </a:p>
        </p:txBody>
      </p:sp>
      <p:sp>
        <p:nvSpPr>
          <p:cNvPr id="25" name="Rectángulo 24"/>
          <p:cNvSpPr/>
          <p:nvPr/>
        </p:nvSpPr>
        <p:spPr>
          <a:xfrm>
            <a:off x="2051720" y="2780928"/>
            <a:ext cx="1224136" cy="400110"/>
          </a:xfrm>
          <a:prstGeom prst="rect">
            <a:avLst/>
          </a:prstGeom>
        </p:spPr>
        <p:txBody>
          <a:bodyPr wrap="square">
            <a:spAutoFit/>
          </a:bodyPr>
          <a:lstStyle/>
          <a:p>
            <a:pPr algn="ctr">
              <a:defRPr sz="2200" b="1" i="0" u="none" strike="noStrike" kern="1200" baseline="0">
                <a:solidFill>
                  <a:prstClr val="black">
                    <a:lumMod val="65000"/>
                    <a:lumOff val="35000"/>
                  </a:prstClr>
                </a:solidFill>
                <a:latin typeface="+mn-lt"/>
                <a:ea typeface="+mn-ea"/>
                <a:cs typeface="+mn-cs"/>
              </a:defRPr>
            </a:pPr>
            <a:r>
              <a:rPr lang="es-MX" sz="2000" dirty="0" smtClean="0"/>
              <a:t>U006 </a:t>
            </a:r>
            <a:endParaRPr lang="es-MX" sz="2000" dirty="0"/>
          </a:p>
        </p:txBody>
      </p:sp>
      <p:graphicFrame>
        <p:nvGraphicFramePr>
          <p:cNvPr id="34" name="Gráfico 33"/>
          <p:cNvGraphicFramePr>
            <a:graphicFrameLocks/>
          </p:cNvGraphicFramePr>
          <p:nvPr>
            <p:extLst>
              <p:ext uri="{D42A27DB-BD31-4B8C-83A1-F6EECF244321}">
                <p14:modId xmlns:p14="http://schemas.microsoft.com/office/powerpoint/2010/main" val="1828624232"/>
              </p:ext>
            </p:extLst>
          </p:nvPr>
        </p:nvGraphicFramePr>
        <p:xfrm>
          <a:off x="4252771" y="1860863"/>
          <a:ext cx="4572000"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35" name="Marcador de contenido 2"/>
          <p:cNvSpPr>
            <a:spLocks noGrp="1"/>
          </p:cNvSpPr>
          <p:nvPr>
            <p:ph idx="1"/>
          </p:nvPr>
        </p:nvSpPr>
        <p:spPr>
          <a:xfrm>
            <a:off x="323528" y="6093296"/>
            <a:ext cx="3096344" cy="360040"/>
          </a:xfrm>
        </p:spPr>
        <p:txBody>
          <a:bodyPr/>
          <a:lstStyle/>
          <a:p>
            <a:pPr marL="0" indent="0">
              <a:buNone/>
            </a:pPr>
            <a:r>
              <a:rPr lang="es-MX" sz="1200" b="1" dirty="0" smtClean="0"/>
              <a:t>Fuente: Cuenta Pública 2016</a:t>
            </a:r>
            <a:endParaRPr lang="es-MX" sz="1200" b="1" dirty="0"/>
          </a:p>
        </p:txBody>
      </p:sp>
      <p:sp>
        <p:nvSpPr>
          <p:cNvPr id="16" name="Rectángulo 15"/>
          <p:cNvSpPr/>
          <p:nvPr/>
        </p:nvSpPr>
        <p:spPr>
          <a:xfrm>
            <a:off x="4227592" y="1038979"/>
            <a:ext cx="4572000" cy="769441"/>
          </a:xfrm>
          <a:prstGeom prst="rect">
            <a:avLst/>
          </a:prstGeom>
        </p:spPr>
        <p:txBody>
          <a:bodyPr>
            <a:spAutoFit/>
          </a:bodyPr>
          <a:lstStyle/>
          <a:p>
            <a:pPr algn="ctr">
              <a:defRPr sz="2200" b="1" i="0" u="none" strike="noStrike" kern="1200" baseline="0">
                <a:solidFill>
                  <a:prstClr val="black">
                    <a:lumMod val="65000"/>
                    <a:lumOff val="35000"/>
                  </a:prstClr>
                </a:solidFill>
                <a:latin typeface="+mn-lt"/>
                <a:ea typeface="+mn-ea"/>
                <a:cs typeface="+mn-cs"/>
              </a:defRPr>
            </a:pPr>
            <a:r>
              <a:rPr lang="es-MX" dirty="0" smtClean="0"/>
              <a:t>U006 </a:t>
            </a:r>
          </a:p>
          <a:p>
            <a:pPr algn="ctr">
              <a:defRPr sz="2200" b="1" i="0" u="none" strike="noStrike" kern="1200" baseline="0">
                <a:solidFill>
                  <a:prstClr val="black">
                    <a:lumMod val="65000"/>
                    <a:lumOff val="35000"/>
                  </a:prstClr>
                </a:solidFill>
                <a:latin typeface="+mn-lt"/>
                <a:ea typeface="+mn-ea"/>
                <a:cs typeface="+mn-cs"/>
              </a:defRPr>
            </a:pPr>
            <a:r>
              <a:rPr lang="es-MX" dirty="0" smtClean="0"/>
              <a:t>83 </a:t>
            </a:r>
            <a:r>
              <a:rPr lang="es-MX" dirty="0" err="1" smtClean="0"/>
              <a:t>mmdp</a:t>
            </a:r>
            <a:endParaRPr lang="es-MX" dirty="0"/>
          </a:p>
        </p:txBody>
      </p:sp>
      <p:sp>
        <p:nvSpPr>
          <p:cNvPr id="18" name="Rectángulo 17"/>
          <p:cNvSpPr/>
          <p:nvPr/>
        </p:nvSpPr>
        <p:spPr>
          <a:xfrm>
            <a:off x="737320" y="4122155"/>
            <a:ext cx="1224136" cy="323165"/>
          </a:xfrm>
          <a:prstGeom prst="rect">
            <a:avLst/>
          </a:prstGeom>
        </p:spPr>
        <p:txBody>
          <a:bodyPr wrap="square">
            <a:spAutoFit/>
          </a:bodyPr>
          <a:lstStyle/>
          <a:p>
            <a:pPr algn="ctr">
              <a:defRPr sz="2200" b="1" i="0" u="none" strike="noStrike" kern="1200" baseline="0">
                <a:solidFill>
                  <a:prstClr val="black">
                    <a:lumMod val="65000"/>
                    <a:lumOff val="35000"/>
                  </a:prstClr>
                </a:solidFill>
                <a:latin typeface="+mn-lt"/>
                <a:ea typeface="+mn-ea"/>
                <a:cs typeface="+mn-cs"/>
              </a:defRPr>
            </a:pPr>
            <a:r>
              <a:rPr lang="es-MX" sz="1500" dirty="0" smtClean="0"/>
              <a:t>66 </a:t>
            </a:r>
            <a:r>
              <a:rPr lang="es-MX" sz="1500" dirty="0" err="1" smtClean="0"/>
              <a:t>mmdp</a:t>
            </a:r>
            <a:r>
              <a:rPr lang="es-MX" sz="1500" dirty="0" smtClean="0"/>
              <a:t> </a:t>
            </a:r>
            <a:endParaRPr lang="es-MX" sz="1500" dirty="0"/>
          </a:p>
        </p:txBody>
      </p:sp>
      <p:sp>
        <p:nvSpPr>
          <p:cNvPr id="19" name="Rectángulo 18"/>
          <p:cNvSpPr/>
          <p:nvPr/>
        </p:nvSpPr>
        <p:spPr>
          <a:xfrm>
            <a:off x="2195736" y="4105679"/>
            <a:ext cx="1224136" cy="323165"/>
          </a:xfrm>
          <a:prstGeom prst="rect">
            <a:avLst/>
          </a:prstGeom>
        </p:spPr>
        <p:txBody>
          <a:bodyPr wrap="square">
            <a:spAutoFit/>
          </a:bodyPr>
          <a:lstStyle/>
          <a:p>
            <a:pPr algn="ctr">
              <a:defRPr sz="2200" b="1" i="0" u="none" strike="noStrike" kern="1200" baseline="0">
                <a:solidFill>
                  <a:prstClr val="black">
                    <a:lumMod val="65000"/>
                    <a:lumOff val="35000"/>
                  </a:prstClr>
                </a:solidFill>
                <a:latin typeface="+mn-lt"/>
                <a:ea typeface="+mn-ea"/>
                <a:cs typeface="+mn-cs"/>
              </a:defRPr>
            </a:pPr>
            <a:r>
              <a:rPr lang="es-MX" sz="1500" dirty="0" smtClean="0"/>
              <a:t>54 </a:t>
            </a:r>
            <a:r>
              <a:rPr lang="es-MX" sz="1500" dirty="0" err="1" smtClean="0"/>
              <a:t>mmdp</a:t>
            </a:r>
            <a:r>
              <a:rPr lang="es-MX" sz="1500" dirty="0" smtClean="0"/>
              <a:t> </a:t>
            </a:r>
            <a:endParaRPr lang="es-MX" sz="1500" dirty="0"/>
          </a:p>
        </p:txBody>
      </p:sp>
    </p:spTree>
    <p:extLst>
      <p:ext uri="{BB962C8B-B14F-4D97-AF65-F5344CB8AC3E}">
        <p14:creationId xmlns:p14="http://schemas.microsoft.com/office/powerpoint/2010/main" val="3886921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22</a:t>
            </a:fld>
            <a:endParaRPr lang="es-MX" dirty="0">
              <a:solidFill>
                <a:srgbClr val="04617B">
                  <a:shade val="90000"/>
                </a:srgbClr>
              </a:solidFill>
            </a:endParaRPr>
          </a:p>
        </p:txBody>
      </p:sp>
      <p:sp>
        <p:nvSpPr>
          <p:cNvPr id="7" name="24 Rectángulo"/>
          <p:cNvSpPr/>
          <p:nvPr/>
        </p:nvSpPr>
        <p:spPr>
          <a:xfrm>
            <a:off x="683568" y="44624"/>
            <a:ext cx="8496944" cy="1107996"/>
          </a:xfrm>
          <a:prstGeom prst="rect">
            <a:avLst/>
          </a:prstGeom>
        </p:spPr>
        <p:txBody>
          <a:bodyPr wrap="square">
            <a:spAutoFit/>
          </a:bodyPr>
          <a:lstStyle/>
          <a:p>
            <a:pPr marL="542925" indent="-276225" algn="r"/>
            <a:r>
              <a:rPr lang="es-MX" sz="2200" b="1" dirty="0">
                <a:solidFill>
                  <a:srgbClr val="00204E"/>
                </a:solidFill>
                <a:latin typeface="Arial Black" panose="020B0A04020102020204" pitchFamily="34" charset="0"/>
                <a:cs typeface="Arial" panose="020B0604020202020204" pitchFamily="34" charset="0"/>
              </a:rPr>
              <a:t>CONTEXTO DE LA GESTIÓN POR LAS UNIVERSIDADES DE LOS RECURSOS FEDERALES TRANSFERIDOS </a:t>
            </a:r>
          </a:p>
        </p:txBody>
      </p:sp>
      <p:cxnSp>
        <p:nvCxnSpPr>
          <p:cNvPr id="8" name="25 Conector recto"/>
          <p:cNvCxnSpPr/>
          <p:nvPr/>
        </p:nvCxnSpPr>
        <p:spPr>
          <a:xfrm flipH="1">
            <a:off x="1331640" y="1143499"/>
            <a:ext cx="7740923"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4" name="Tabla 3"/>
          <p:cNvGraphicFramePr>
            <a:graphicFrameLocks noGrp="1"/>
          </p:cNvGraphicFramePr>
          <p:nvPr>
            <p:extLst>
              <p:ext uri="{D42A27DB-BD31-4B8C-83A1-F6EECF244321}">
                <p14:modId xmlns:p14="http://schemas.microsoft.com/office/powerpoint/2010/main" val="167777898"/>
              </p:ext>
            </p:extLst>
          </p:nvPr>
        </p:nvGraphicFramePr>
        <p:xfrm>
          <a:off x="755576" y="1700808"/>
          <a:ext cx="7776865" cy="3600399"/>
        </p:xfrm>
        <a:graphic>
          <a:graphicData uri="http://schemas.openxmlformats.org/drawingml/2006/table">
            <a:tbl>
              <a:tblPr/>
              <a:tblGrid>
                <a:gridCol w="2390316">
                  <a:extLst>
                    <a:ext uri="{9D8B030D-6E8A-4147-A177-3AD203B41FA5}">
                      <a16:colId xmlns:a16="http://schemas.microsoft.com/office/drawing/2014/main" xmlns="" val="1143888599"/>
                    </a:ext>
                  </a:extLst>
                </a:gridCol>
                <a:gridCol w="1917812">
                  <a:extLst>
                    <a:ext uri="{9D8B030D-6E8A-4147-A177-3AD203B41FA5}">
                      <a16:colId xmlns:a16="http://schemas.microsoft.com/office/drawing/2014/main" xmlns="" val="978747086"/>
                    </a:ext>
                  </a:extLst>
                </a:gridCol>
                <a:gridCol w="2084577">
                  <a:extLst>
                    <a:ext uri="{9D8B030D-6E8A-4147-A177-3AD203B41FA5}">
                      <a16:colId xmlns:a16="http://schemas.microsoft.com/office/drawing/2014/main" xmlns="" val="4034232864"/>
                    </a:ext>
                  </a:extLst>
                </a:gridCol>
                <a:gridCol w="1384160">
                  <a:extLst>
                    <a:ext uri="{9D8B030D-6E8A-4147-A177-3AD203B41FA5}">
                      <a16:colId xmlns:a16="http://schemas.microsoft.com/office/drawing/2014/main" xmlns="" val="1721380748"/>
                    </a:ext>
                  </a:extLst>
                </a:gridCol>
              </a:tblGrid>
              <a:tr h="1080121">
                <a:tc gridSpan="4">
                  <a:txBody>
                    <a:bodyPr/>
                    <a:lstStyle/>
                    <a:p>
                      <a:pPr algn="ctr" fontAlgn="b"/>
                      <a:r>
                        <a:rPr lang="es-MX" sz="1600" b="1" i="0" u="none" strike="noStrike" dirty="0">
                          <a:solidFill>
                            <a:srgbClr val="000000"/>
                          </a:solidFill>
                          <a:effectLst/>
                          <a:latin typeface="Arial" panose="020B0604020202020204" pitchFamily="34" charset="0"/>
                          <a:cs typeface="Arial" panose="020B0604020202020204" pitchFamily="34" charset="0"/>
                        </a:rPr>
                        <a:t>RECURSOS EJERCIDOS EN EDUCACIÓN SUPERIOR</a:t>
                      </a:r>
                      <a:br>
                        <a:rPr lang="es-MX" sz="1600" b="1" i="0" u="none" strike="noStrike" dirty="0">
                          <a:solidFill>
                            <a:srgbClr val="000000"/>
                          </a:solidFill>
                          <a:effectLst/>
                          <a:latin typeface="Arial" panose="020B0604020202020204" pitchFamily="34" charset="0"/>
                          <a:cs typeface="Arial" panose="020B0604020202020204" pitchFamily="34" charset="0"/>
                        </a:rPr>
                      </a:br>
                      <a:r>
                        <a:rPr lang="es-MX" sz="1600" b="1" i="0" u="none" strike="noStrike" dirty="0">
                          <a:solidFill>
                            <a:srgbClr val="000000"/>
                          </a:solidFill>
                          <a:effectLst/>
                          <a:latin typeface="Arial" panose="020B0604020202020204" pitchFamily="34" charset="0"/>
                          <a:cs typeface="Arial" panose="020B0604020202020204" pitchFamily="34" charset="0"/>
                        </a:rPr>
                        <a:t>CUENTAS PÚBLICAS 2014-2017</a:t>
                      </a:r>
                      <a:br>
                        <a:rPr lang="es-MX" sz="1600" b="1" i="0" u="none" strike="noStrike" dirty="0">
                          <a:solidFill>
                            <a:srgbClr val="000000"/>
                          </a:solidFill>
                          <a:effectLst/>
                          <a:latin typeface="Arial" panose="020B0604020202020204" pitchFamily="34" charset="0"/>
                          <a:cs typeface="Arial" panose="020B0604020202020204" pitchFamily="34" charset="0"/>
                        </a:rPr>
                      </a:br>
                      <a:r>
                        <a:rPr lang="es-MX" sz="1600" b="1" i="0" u="none" strike="noStrike" dirty="0" smtClean="0">
                          <a:solidFill>
                            <a:srgbClr val="000000"/>
                          </a:solidFill>
                          <a:effectLst/>
                          <a:latin typeface="Arial" panose="020B0604020202020204" pitchFamily="34" charset="0"/>
                          <a:cs typeface="Arial" panose="020B0604020202020204" pitchFamily="34" charset="0"/>
                        </a:rPr>
                        <a:t>(Miles</a:t>
                      </a:r>
                      <a:r>
                        <a:rPr lang="es-MX" sz="1600" b="1" i="0" u="none" strike="noStrike" baseline="0" dirty="0" smtClean="0">
                          <a:solidFill>
                            <a:srgbClr val="000000"/>
                          </a:solidFill>
                          <a:effectLst/>
                          <a:latin typeface="Arial" panose="020B0604020202020204" pitchFamily="34" charset="0"/>
                          <a:cs typeface="Arial" panose="020B0604020202020204" pitchFamily="34" charset="0"/>
                        </a:rPr>
                        <a:t> de m</a:t>
                      </a:r>
                      <a:r>
                        <a:rPr lang="es-MX" sz="1600" b="1" i="0" u="none" strike="noStrike" dirty="0" smtClean="0">
                          <a:solidFill>
                            <a:srgbClr val="000000"/>
                          </a:solidFill>
                          <a:effectLst/>
                          <a:latin typeface="Arial" panose="020B0604020202020204" pitchFamily="34" charset="0"/>
                          <a:cs typeface="Arial" panose="020B0604020202020204" pitchFamily="34" charset="0"/>
                        </a:rPr>
                        <a:t>illones </a:t>
                      </a:r>
                      <a:r>
                        <a:rPr lang="es-MX" sz="1600" b="1" i="0" u="none" strike="noStrike" dirty="0">
                          <a:solidFill>
                            <a:srgbClr val="000000"/>
                          </a:solidFill>
                          <a:effectLst/>
                          <a:latin typeface="Arial" panose="020B0604020202020204" pitchFamily="34" charset="0"/>
                          <a:cs typeface="Arial" panose="020B0604020202020204" pitchFamily="34" charset="0"/>
                        </a:rPr>
                        <a:t>de </a:t>
                      </a:r>
                      <a:r>
                        <a:rPr lang="es-MX" sz="1600" b="1" i="0" u="none" strike="noStrike" dirty="0" smtClean="0">
                          <a:solidFill>
                            <a:srgbClr val="000000"/>
                          </a:solidFill>
                          <a:effectLst/>
                          <a:latin typeface="Arial" panose="020B0604020202020204" pitchFamily="34" charset="0"/>
                          <a:cs typeface="Arial" panose="020B0604020202020204" pitchFamily="34" charset="0"/>
                        </a:rPr>
                        <a:t>pesos, precios</a:t>
                      </a:r>
                      <a:r>
                        <a:rPr lang="es-MX" sz="1600" b="1" i="0" u="none" strike="noStrike" baseline="0" dirty="0" smtClean="0">
                          <a:solidFill>
                            <a:srgbClr val="000000"/>
                          </a:solidFill>
                          <a:effectLst/>
                          <a:latin typeface="Arial" panose="020B0604020202020204" pitchFamily="34" charset="0"/>
                          <a:cs typeface="Arial" panose="020B0604020202020204" pitchFamily="34" charset="0"/>
                        </a:rPr>
                        <a:t> corrientes</a:t>
                      </a:r>
                      <a:r>
                        <a:rPr lang="es-MX" sz="1600" b="1" i="0" u="none" strike="noStrike" dirty="0" smtClean="0">
                          <a:solidFill>
                            <a:srgbClr val="000000"/>
                          </a:solidFill>
                          <a:effectLst/>
                          <a:latin typeface="Arial" panose="020B0604020202020204" pitchFamily="34" charset="0"/>
                          <a:cs typeface="Arial" panose="020B0604020202020204" pitchFamily="34" charset="0"/>
                        </a:rPr>
                        <a:t>)</a:t>
                      </a:r>
                    </a:p>
                    <a:p>
                      <a:pPr algn="ctr" fontAlgn="b"/>
                      <a:endParaRPr lang="es-MX"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039867206"/>
                  </a:ext>
                </a:extLst>
              </a:tr>
              <a:tr h="600068">
                <a:tc>
                  <a:txBody>
                    <a:bodyPr/>
                    <a:lstStyle/>
                    <a:p>
                      <a:pPr algn="ctr" fontAlgn="ctr"/>
                      <a:r>
                        <a:rPr lang="es-MX" sz="1600" b="1" i="0" u="none" strike="noStrike" dirty="0">
                          <a:solidFill>
                            <a:srgbClr val="FFFFFF"/>
                          </a:solidFill>
                          <a:effectLst/>
                          <a:latin typeface="Arial" panose="020B0604020202020204" pitchFamily="34" charset="0"/>
                          <a:cs typeface="Arial" panose="020B0604020202020204" pitchFamily="34" charset="0"/>
                        </a:rPr>
                        <a:t>Cuenta Pública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MX" sz="1600" b="1" i="0" u="none" strike="noStrike" dirty="0">
                          <a:solidFill>
                            <a:srgbClr val="FFFFFF"/>
                          </a:solidFill>
                          <a:effectLst/>
                          <a:latin typeface="Arial" panose="020B0604020202020204" pitchFamily="34" charset="0"/>
                          <a:cs typeface="Arial" panose="020B0604020202020204" pitchFamily="34" charset="0"/>
                        </a:rPr>
                        <a:t>Educación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MX" sz="1600" b="1" i="0" u="none" strike="noStrike">
                          <a:solidFill>
                            <a:srgbClr val="FFFFFF"/>
                          </a:solidFill>
                          <a:effectLst/>
                          <a:latin typeface="Arial" panose="020B0604020202020204" pitchFamily="34" charset="0"/>
                          <a:cs typeface="Arial" panose="020B0604020202020204" pitchFamily="34" charset="0"/>
                        </a:rPr>
                        <a:t>Educación Superior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MX" sz="1600" b="1" i="0" u="none" strike="noStrike" dirty="0">
                          <a:solidFill>
                            <a:srgbClr val="FFFFFF"/>
                          </a:solidFill>
                          <a:effectLst/>
                          <a:latin typeface="Arial" panose="020B0604020202020204" pitchFamily="34" charset="0"/>
                          <a:cs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478477622"/>
                  </a:ext>
                </a:extLst>
              </a:tr>
              <a:tr h="320035">
                <a:tc>
                  <a:txBody>
                    <a:bodyPr/>
                    <a:lstStyle/>
                    <a:p>
                      <a:pPr algn="ctr" fontAlgn="b"/>
                      <a:r>
                        <a:rPr lang="es-MX" sz="1600" b="0" i="0" u="none" strike="noStrike" dirty="0" smtClean="0">
                          <a:solidFill>
                            <a:srgbClr val="000000"/>
                          </a:solidFill>
                          <a:effectLst/>
                          <a:latin typeface="Arial" panose="020B0604020202020204" pitchFamily="34" charset="0"/>
                          <a:cs typeface="Arial" panose="020B0604020202020204" pitchFamily="34" charset="0"/>
                        </a:rPr>
                        <a:t>2017</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706.9</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117.0</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600" b="0" i="0" u="none" strike="noStrike" dirty="0" smtClean="0">
                          <a:solidFill>
                            <a:srgbClr val="000000"/>
                          </a:solidFill>
                          <a:effectLst/>
                          <a:latin typeface="Arial" panose="020B0604020202020204" pitchFamily="34" charset="0"/>
                          <a:cs typeface="Arial" panose="020B0604020202020204" pitchFamily="34" charset="0"/>
                        </a:rPr>
                        <a:t>16.6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8763148"/>
                  </a:ext>
                </a:extLst>
              </a:tr>
              <a:tr h="320035">
                <a:tc>
                  <a:txBody>
                    <a:bodyPr/>
                    <a:lstStyle/>
                    <a:p>
                      <a:pPr algn="ctr" fontAlgn="b"/>
                      <a:r>
                        <a:rPr lang="es-MX" sz="1600" b="0" i="0" u="none" strike="noStrike" dirty="0">
                          <a:solidFill>
                            <a:srgbClr val="000000"/>
                          </a:solidFill>
                          <a:effectLst/>
                          <a:latin typeface="Arial" panose="020B0604020202020204" pitchFamily="34" charset="0"/>
                          <a:cs typeface="Arial" panose="020B0604020202020204" pitchFamily="34" charset="0"/>
                        </a:rPr>
                        <a:t>2016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702.9</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120.3</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cs typeface="Arial" panose="020B0604020202020204" pitchFamily="34" charset="0"/>
                        </a:rPr>
                        <a:t>17.1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9667101"/>
                  </a:ext>
                </a:extLst>
              </a:tr>
              <a:tr h="320035">
                <a:tc>
                  <a:txBody>
                    <a:bodyPr/>
                    <a:lstStyle/>
                    <a:p>
                      <a:pPr algn="ctr" fontAlgn="b"/>
                      <a:r>
                        <a:rPr lang="es-MX" sz="1600" b="0" i="0" u="none" strike="noStrike" dirty="0">
                          <a:solidFill>
                            <a:srgbClr val="000000"/>
                          </a:solidFill>
                          <a:effectLst/>
                          <a:latin typeface="Arial" panose="020B0604020202020204" pitchFamily="34" charset="0"/>
                          <a:cs typeface="Arial" panose="020B0604020202020204" pitchFamily="34" charset="0"/>
                        </a:rPr>
                        <a:t>2015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691.8</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114.9</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cs typeface="Arial" panose="020B0604020202020204" pitchFamily="34" charset="0"/>
                        </a:rPr>
                        <a:t>16.6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5033077"/>
                  </a:ext>
                </a:extLst>
              </a:tr>
              <a:tr h="320035">
                <a:tc>
                  <a:txBody>
                    <a:bodyPr/>
                    <a:lstStyle/>
                    <a:p>
                      <a:pPr algn="ctr" fontAlgn="b"/>
                      <a:r>
                        <a:rPr lang="es-MX" sz="1600" b="0" i="0" u="none" strike="noStrike" dirty="0">
                          <a:solidFill>
                            <a:srgbClr val="000000"/>
                          </a:solidFill>
                          <a:effectLst/>
                          <a:latin typeface="Arial" panose="020B0604020202020204" pitchFamily="34" charset="0"/>
                          <a:cs typeface="Arial" panose="020B0604020202020204" pitchFamily="34" charset="0"/>
                        </a:rPr>
                        <a:t>2014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649.7</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smtClean="0">
                          <a:solidFill>
                            <a:srgbClr val="000000"/>
                          </a:solidFill>
                          <a:effectLst/>
                          <a:latin typeface="Arial" panose="020B0604020202020204" pitchFamily="34" charset="0"/>
                          <a:cs typeface="Arial" panose="020B0604020202020204" pitchFamily="34" charset="0"/>
                        </a:rPr>
                        <a:t>111.6</a:t>
                      </a:r>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600" b="0" i="0" u="none" strike="noStrike">
                          <a:solidFill>
                            <a:srgbClr val="000000"/>
                          </a:solidFill>
                          <a:effectLst/>
                          <a:latin typeface="Arial" panose="020B0604020202020204" pitchFamily="34" charset="0"/>
                          <a:cs typeface="Arial" panose="020B0604020202020204" pitchFamily="34" charset="0"/>
                        </a:rPr>
                        <a:t>17.2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93214878"/>
                  </a:ext>
                </a:extLst>
              </a:tr>
              <a:tr h="320035">
                <a:tc>
                  <a:txBody>
                    <a:bodyPr/>
                    <a:lstStyle/>
                    <a:p>
                      <a:pPr algn="l" fontAlgn="b"/>
                      <a:r>
                        <a:rPr lang="es-MX" sz="1600" b="0" i="0" u="none" strike="noStrike" dirty="0" smtClean="0">
                          <a:solidFill>
                            <a:srgbClr val="FFFFFF"/>
                          </a:solidFill>
                          <a:effectLst/>
                          <a:latin typeface="Arial" panose="020B0604020202020204" pitchFamily="34" charset="0"/>
                          <a:cs typeface="Arial" panose="020B0604020202020204" pitchFamily="34" charset="0"/>
                        </a:rPr>
                        <a:t>TMCA*</a:t>
                      </a:r>
                      <a:endParaRPr lang="es-MX" sz="1600" b="0"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2A29"/>
                    </a:solidFill>
                  </a:tcPr>
                </a:tc>
                <a:tc>
                  <a:txBody>
                    <a:bodyPr/>
                    <a:lstStyle/>
                    <a:p>
                      <a:pPr algn="r" fontAlgn="b"/>
                      <a:r>
                        <a:rPr lang="es-MX" sz="1600" b="0" i="0" u="none" strike="noStrike" dirty="0" smtClean="0">
                          <a:solidFill>
                            <a:srgbClr val="FFFFFF"/>
                          </a:solidFill>
                          <a:effectLst/>
                          <a:latin typeface="Arial" panose="020B0604020202020204" pitchFamily="34" charset="0"/>
                          <a:cs typeface="Arial" panose="020B0604020202020204" pitchFamily="34" charset="0"/>
                        </a:rPr>
                        <a:t>2.7</a:t>
                      </a:r>
                      <a:endParaRPr lang="es-MX" sz="1600" b="0"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2A29"/>
                    </a:solidFill>
                  </a:tcPr>
                </a:tc>
                <a:tc>
                  <a:txBody>
                    <a:bodyPr/>
                    <a:lstStyle/>
                    <a:p>
                      <a:pPr algn="r" fontAlgn="b"/>
                      <a:r>
                        <a:rPr lang="es-MX" sz="1600" b="0" i="0" u="none" strike="noStrike" dirty="0" smtClean="0">
                          <a:solidFill>
                            <a:srgbClr val="FFFFFF"/>
                          </a:solidFill>
                          <a:effectLst/>
                          <a:latin typeface="Arial" panose="020B0604020202020204" pitchFamily="34" charset="0"/>
                          <a:cs typeface="Arial" panose="020B0604020202020204" pitchFamily="34" charset="0"/>
                        </a:rPr>
                        <a:t>1.7</a:t>
                      </a:r>
                      <a:endParaRPr lang="es-MX" sz="1600" b="0" i="0" u="none" strike="noStrike" dirty="0">
                        <a:solidFill>
                          <a:srgbClr val="FFFFFF"/>
                        </a:solidFill>
                        <a:effectLst/>
                        <a:latin typeface="Arial" panose="020B0604020202020204" pitchFamily="34" charset="0"/>
                        <a:cs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2A29"/>
                    </a:solidFill>
                  </a:tcPr>
                </a:tc>
                <a:tc>
                  <a:txBody>
                    <a:bodyPr/>
                    <a:lstStyle/>
                    <a:p>
                      <a:pPr algn="l" fontAlgn="b"/>
                      <a:r>
                        <a:rPr lang="es-MX" sz="1600" b="0" i="0" u="none" strike="noStrike" dirty="0">
                          <a:solidFill>
                            <a:srgbClr val="FFFFFF"/>
                          </a:solidFill>
                          <a:effectLst/>
                          <a:latin typeface="Arial" panose="020B0604020202020204" pitchFamily="34" charset="0"/>
                          <a:cs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2A29"/>
                    </a:solidFill>
                  </a:tcPr>
                </a:tc>
                <a:extLst>
                  <a:ext uri="{0D108BD9-81ED-4DB2-BD59-A6C34878D82A}">
                    <a16:rowId xmlns:a16="http://schemas.microsoft.com/office/drawing/2014/main" xmlns="" val="2760388593"/>
                  </a:ext>
                </a:extLst>
              </a:tr>
              <a:tr h="320035">
                <a:tc gridSpan="4">
                  <a:txBody>
                    <a:bodyPr/>
                    <a:lstStyle/>
                    <a:p>
                      <a:pPr algn="ctr" fontAlgn="b"/>
                      <a:endParaRPr lang="es-MX"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242648587"/>
                  </a:ext>
                </a:extLst>
              </a:tr>
            </a:tbl>
          </a:graphicData>
        </a:graphic>
      </p:graphicFrame>
      <p:sp>
        <p:nvSpPr>
          <p:cNvPr id="9" name="Marcador de contenido 2"/>
          <p:cNvSpPr>
            <a:spLocks noGrp="1"/>
          </p:cNvSpPr>
          <p:nvPr>
            <p:ph idx="1"/>
          </p:nvPr>
        </p:nvSpPr>
        <p:spPr>
          <a:xfrm>
            <a:off x="539552" y="5946709"/>
            <a:ext cx="8229600" cy="434619"/>
          </a:xfrm>
        </p:spPr>
        <p:txBody>
          <a:bodyPr/>
          <a:lstStyle/>
          <a:p>
            <a:pPr marL="0" indent="0">
              <a:buNone/>
            </a:pPr>
            <a:r>
              <a:rPr lang="es-MX" sz="1600" dirty="0" smtClean="0"/>
              <a:t>*Tasa media de crecimiento anual</a:t>
            </a:r>
            <a:endParaRPr lang="es-MX" sz="1600" dirty="0"/>
          </a:p>
        </p:txBody>
      </p:sp>
    </p:spTree>
    <p:extLst>
      <p:ext uri="{BB962C8B-B14F-4D97-AF65-F5344CB8AC3E}">
        <p14:creationId xmlns:p14="http://schemas.microsoft.com/office/powerpoint/2010/main" val="1096870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467544" y="1916832"/>
            <a:ext cx="8280920" cy="2062103"/>
          </a:xfrm>
          <a:prstGeom prst="rect">
            <a:avLst/>
          </a:prstGeom>
        </p:spPr>
        <p:txBody>
          <a:bodyPr wrap="square">
            <a:spAutoFit/>
          </a:bodyPr>
          <a:lstStyle/>
          <a:p>
            <a:pPr algn="just"/>
            <a:endParaRPr lang="es-MX" sz="800" b="1" dirty="0" smtClean="0">
              <a:latin typeface="Arial Black" panose="020B0A04020102020204" pitchFamily="34" charset="0"/>
            </a:endParaRPr>
          </a:p>
          <a:p>
            <a:pPr algn="ctr"/>
            <a:r>
              <a:rPr lang="es-MX" sz="3200" b="1" dirty="0" smtClean="0">
                <a:latin typeface="Arial Black" panose="020B0A04020102020204" pitchFamily="34" charset="0"/>
              </a:rPr>
              <a:t>III. COBERTURA DE FISCALIZACIÓN DE LA ASF A LOS RECURSOS PARA EDUCACIÓN SUPERIOR</a:t>
            </a:r>
          </a:p>
          <a:p>
            <a:pPr algn="just"/>
            <a:endParaRPr lang="es-MX" sz="2400" b="1" dirty="0"/>
          </a:p>
        </p:txBody>
      </p:sp>
    </p:spTree>
    <p:extLst>
      <p:ext uri="{BB962C8B-B14F-4D97-AF65-F5344CB8AC3E}">
        <p14:creationId xmlns:p14="http://schemas.microsoft.com/office/powerpoint/2010/main" val="3355212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C7D4E9DF-C868-45EA-92F9-E29C180F0879}" type="slidenum">
              <a:rPr lang="es-MX" smtClean="0">
                <a:solidFill>
                  <a:srgbClr val="04617B">
                    <a:shade val="90000"/>
                  </a:srgbClr>
                </a:solidFill>
              </a:rPr>
              <a:pPr/>
              <a:t>24</a:t>
            </a:fld>
            <a:endParaRPr lang="es-MX" dirty="0">
              <a:solidFill>
                <a:srgbClr val="04617B">
                  <a:shade val="90000"/>
                </a:srgb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4276831455"/>
              </p:ext>
            </p:extLst>
          </p:nvPr>
        </p:nvGraphicFramePr>
        <p:xfrm>
          <a:off x="251520" y="908720"/>
          <a:ext cx="8568952" cy="5184582"/>
        </p:xfrm>
        <a:graphic>
          <a:graphicData uri="http://schemas.openxmlformats.org/drawingml/2006/table">
            <a:tbl>
              <a:tblPr/>
              <a:tblGrid>
                <a:gridCol w="1661571">
                  <a:extLst>
                    <a:ext uri="{9D8B030D-6E8A-4147-A177-3AD203B41FA5}">
                      <a16:colId xmlns:a16="http://schemas.microsoft.com/office/drawing/2014/main" xmlns="" val="2778799065"/>
                    </a:ext>
                  </a:extLst>
                </a:gridCol>
                <a:gridCol w="2516091">
                  <a:extLst>
                    <a:ext uri="{9D8B030D-6E8A-4147-A177-3AD203B41FA5}">
                      <a16:colId xmlns:a16="http://schemas.microsoft.com/office/drawing/2014/main" xmlns="" val="4131915438"/>
                    </a:ext>
                  </a:extLst>
                </a:gridCol>
                <a:gridCol w="1970145">
                  <a:extLst>
                    <a:ext uri="{9D8B030D-6E8A-4147-A177-3AD203B41FA5}">
                      <a16:colId xmlns:a16="http://schemas.microsoft.com/office/drawing/2014/main" xmlns="" val="3687104092"/>
                    </a:ext>
                  </a:extLst>
                </a:gridCol>
                <a:gridCol w="2421145">
                  <a:extLst>
                    <a:ext uri="{9D8B030D-6E8A-4147-A177-3AD203B41FA5}">
                      <a16:colId xmlns:a16="http://schemas.microsoft.com/office/drawing/2014/main" xmlns="" val="2045866309"/>
                    </a:ext>
                  </a:extLst>
                </a:gridCol>
              </a:tblGrid>
              <a:tr h="603456">
                <a:tc gridSpan="4">
                  <a:txBody>
                    <a:bodyPr/>
                    <a:lstStyle/>
                    <a:p>
                      <a:pPr algn="ctr" fontAlgn="ctr"/>
                      <a:r>
                        <a:rPr lang="es-MX" sz="1600" b="1" i="0" u="none" strike="noStrike" dirty="0">
                          <a:solidFill>
                            <a:srgbClr val="000000"/>
                          </a:solidFill>
                          <a:effectLst/>
                          <a:latin typeface="Arial Narrow" panose="020B0606020202030204" pitchFamily="34" charset="0"/>
                        </a:rPr>
                        <a:t>Universo Seleccionado, Muestra y número de auditorías a las Universidades</a:t>
                      </a:r>
                      <a:br>
                        <a:rPr lang="es-MX" sz="1600" b="1" i="0" u="none" strike="noStrike" dirty="0">
                          <a:solidFill>
                            <a:srgbClr val="000000"/>
                          </a:solidFill>
                          <a:effectLst/>
                          <a:latin typeface="Arial Narrow" panose="020B0606020202030204" pitchFamily="34" charset="0"/>
                        </a:rPr>
                      </a:br>
                      <a:r>
                        <a:rPr lang="es-MX" sz="1600" b="1" i="0" u="none" strike="noStrike" dirty="0">
                          <a:solidFill>
                            <a:srgbClr val="000000"/>
                          </a:solidFill>
                          <a:effectLst/>
                          <a:latin typeface="Arial Narrow" panose="020B0606020202030204" pitchFamily="34" charset="0"/>
                        </a:rPr>
                        <a:t>(millones de pesos)</a:t>
                      </a:r>
                    </a:p>
                  </a:txBody>
                  <a:tcPr marL="6801" marR="6801" marT="6801"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903968517"/>
                  </a:ext>
                </a:extLst>
              </a:tr>
              <a:tr h="275652">
                <a:tc gridSpan="4">
                  <a:txBody>
                    <a:bodyPr/>
                    <a:lstStyle/>
                    <a:p>
                      <a:pPr algn="ctr" fontAlgn="ctr"/>
                      <a:r>
                        <a:rPr lang="es-MX" sz="1600" b="1" i="0" u="none" strike="noStrike" dirty="0">
                          <a:solidFill>
                            <a:srgbClr val="000000"/>
                          </a:solidFill>
                          <a:effectLst/>
                          <a:latin typeface="Arial Narrow" panose="020B0606020202030204" pitchFamily="34" charset="0"/>
                        </a:rPr>
                        <a:t>Auditoría Especial del Gasto Federalizado</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2959702766"/>
                  </a:ext>
                </a:extLst>
              </a:tr>
              <a:tr h="387404">
                <a:tc gridSpan="4">
                  <a:txBody>
                    <a:bodyPr/>
                    <a:lstStyle/>
                    <a:p>
                      <a:pPr algn="ctr" fontAlgn="ctr"/>
                      <a:r>
                        <a:rPr lang="es-MX" sz="1600" b="1" i="0" u="none" strike="noStrike" dirty="0">
                          <a:solidFill>
                            <a:srgbClr val="000000"/>
                          </a:solidFill>
                          <a:effectLst/>
                          <a:latin typeface="Arial Narrow" panose="020B0606020202030204" pitchFamily="34" charset="0"/>
                        </a:rPr>
                        <a:t>SUBSIDIOS FEDERALES PARA ORGANISMOS DESCENTRALIZADOS ESTATALES (U006</a:t>
                      </a:r>
                      <a:r>
                        <a:rPr lang="es-MX" sz="1600" b="1" i="0" u="none" strike="noStrike" dirty="0" smtClean="0">
                          <a:solidFill>
                            <a:srgbClr val="000000"/>
                          </a:solidFill>
                          <a:effectLst/>
                          <a:latin typeface="Arial Narrow" panose="020B0606020202030204" pitchFamily="34" charset="0"/>
                        </a:rPr>
                        <a:t>)</a:t>
                      </a:r>
                      <a:endParaRPr lang="es-MX" sz="1600" b="1" i="0" u="none" strike="noStrike" dirty="0">
                        <a:solidFill>
                          <a:srgbClr val="000000"/>
                        </a:solidFill>
                        <a:effectLst/>
                        <a:latin typeface="Arial Narrow" panose="020B0606020202030204" pitchFamily="34" charset="0"/>
                      </a:endParaRPr>
                    </a:p>
                  </a:txBody>
                  <a:tcPr marL="6801" marR="6801" marT="6801"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8CBAD"/>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1202973673"/>
                  </a:ext>
                </a:extLst>
              </a:tr>
              <a:tr h="260678">
                <a:tc>
                  <a:txBody>
                    <a:bodyPr/>
                    <a:lstStyle/>
                    <a:p>
                      <a:pPr algn="ctr" fontAlgn="ctr"/>
                      <a:r>
                        <a:rPr lang="es-MX" sz="1600" b="1" i="0" u="none" strike="noStrike">
                          <a:solidFill>
                            <a:srgbClr val="000000"/>
                          </a:solidFill>
                          <a:effectLst/>
                          <a:latin typeface="Arial Narrow" panose="020B0606020202030204" pitchFamily="34" charset="0"/>
                        </a:rPr>
                        <a:t>Cuenta Pública</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tc>
                  <a:txBody>
                    <a:bodyPr/>
                    <a:lstStyle/>
                    <a:p>
                      <a:pPr algn="ctr" fontAlgn="ctr"/>
                      <a:r>
                        <a:rPr lang="es-MX" sz="1600" b="1" i="0" u="none" strike="noStrike" dirty="0">
                          <a:solidFill>
                            <a:srgbClr val="000000"/>
                          </a:solidFill>
                          <a:effectLst/>
                          <a:latin typeface="Arial Narrow" panose="020B0606020202030204" pitchFamily="34" charset="0"/>
                        </a:rPr>
                        <a:t>Universo Seleccionado</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tc>
                  <a:txBody>
                    <a:bodyPr/>
                    <a:lstStyle/>
                    <a:p>
                      <a:pPr algn="ctr" fontAlgn="ctr"/>
                      <a:r>
                        <a:rPr lang="es-MX" sz="1600" b="1" i="0" u="none" strike="noStrike" dirty="0">
                          <a:solidFill>
                            <a:srgbClr val="000000"/>
                          </a:solidFill>
                          <a:effectLst/>
                          <a:latin typeface="Arial Narrow" panose="020B0606020202030204" pitchFamily="34" charset="0"/>
                        </a:rPr>
                        <a:t>Muestra auditada</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tc>
                  <a:txBody>
                    <a:bodyPr/>
                    <a:lstStyle/>
                    <a:p>
                      <a:pPr algn="ctr" fontAlgn="ctr"/>
                      <a:r>
                        <a:rPr lang="es-MX" sz="1600" b="1" i="0" u="none" strike="noStrike">
                          <a:solidFill>
                            <a:srgbClr val="000000"/>
                          </a:solidFill>
                          <a:effectLst/>
                          <a:latin typeface="Arial Narrow" panose="020B0606020202030204" pitchFamily="34" charset="0"/>
                        </a:rPr>
                        <a:t>Número de Auditorías</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extLst>
                  <a:ext uri="{0D108BD9-81ED-4DB2-BD59-A6C34878D82A}">
                    <a16:rowId xmlns:a16="http://schemas.microsoft.com/office/drawing/2014/main" xmlns="" val="3317505835"/>
                  </a:ext>
                </a:extLst>
              </a:tr>
              <a:tr h="260678">
                <a:tc>
                  <a:txBody>
                    <a:bodyPr/>
                    <a:lstStyle/>
                    <a:p>
                      <a:pPr algn="ctr" fontAlgn="ctr"/>
                      <a:r>
                        <a:rPr lang="es-MX" sz="1600" b="1" i="0" u="none" strike="noStrike" dirty="0">
                          <a:solidFill>
                            <a:srgbClr val="000000"/>
                          </a:solidFill>
                          <a:effectLst/>
                          <a:latin typeface="Arial Narrow" panose="020B0606020202030204" pitchFamily="34" charset="0"/>
                        </a:rPr>
                        <a:t>Total</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10000"/>
                        <a:lumOff val="90000"/>
                      </a:schemeClr>
                    </a:solidFill>
                  </a:tcPr>
                </a:tc>
                <a:tc>
                  <a:txBody>
                    <a:bodyPr/>
                    <a:lstStyle/>
                    <a:p>
                      <a:pPr algn="r" fontAlgn="ctr"/>
                      <a:r>
                        <a:rPr lang="es-MX" sz="1600" b="1" i="0" u="none" strike="noStrike" dirty="0">
                          <a:solidFill>
                            <a:srgbClr val="000000"/>
                          </a:solidFill>
                          <a:effectLst/>
                          <a:latin typeface="Arial Narrow" panose="020B0606020202030204" pitchFamily="34" charset="0"/>
                        </a:rPr>
                        <a:t>144,976.9</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10000"/>
                        <a:lumOff val="90000"/>
                      </a:schemeClr>
                    </a:solidFill>
                  </a:tcPr>
                </a:tc>
                <a:tc>
                  <a:txBody>
                    <a:bodyPr/>
                    <a:lstStyle/>
                    <a:p>
                      <a:pPr algn="r" fontAlgn="ctr"/>
                      <a:r>
                        <a:rPr lang="es-MX" sz="1600" b="1" i="0" u="none" strike="noStrike" dirty="0">
                          <a:solidFill>
                            <a:srgbClr val="000000"/>
                          </a:solidFill>
                          <a:effectLst/>
                          <a:latin typeface="Arial Narrow" panose="020B0606020202030204" pitchFamily="34" charset="0"/>
                        </a:rPr>
                        <a:t>133,563.6</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10000"/>
                        <a:lumOff val="90000"/>
                      </a:schemeClr>
                    </a:solidFill>
                  </a:tcPr>
                </a:tc>
                <a:tc>
                  <a:txBody>
                    <a:bodyPr/>
                    <a:lstStyle/>
                    <a:p>
                      <a:pPr algn="ctr" fontAlgn="ctr"/>
                      <a:r>
                        <a:rPr lang="es-MX" sz="1600" b="1" i="0" u="none" strike="noStrike" dirty="0">
                          <a:solidFill>
                            <a:srgbClr val="000000"/>
                          </a:solidFill>
                          <a:effectLst/>
                          <a:latin typeface="Arial Narrow" panose="020B0606020202030204" pitchFamily="34" charset="0"/>
                        </a:rPr>
                        <a:t>78</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10000"/>
                        <a:lumOff val="90000"/>
                      </a:schemeClr>
                    </a:solidFill>
                  </a:tcPr>
                </a:tc>
                <a:extLst>
                  <a:ext uri="{0D108BD9-81ED-4DB2-BD59-A6C34878D82A}">
                    <a16:rowId xmlns:a16="http://schemas.microsoft.com/office/drawing/2014/main" xmlns="" val="165205278"/>
                  </a:ext>
                </a:extLst>
              </a:tr>
              <a:tr h="260678">
                <a:tc>
                  <a:txBody>
                    <a:bodyPr/>
                    <a:lstStyle/>
                    <a:p>
                      <a:pPr algn="ctr" fontAlgn="b"/>
                      <a:r>
                        <a:rPr lang="es-MX" sz="1600" b="0" i="0" u="none" strike="noStrike">
                          <a:solidFill>
                            <a:srgbClr val="000000"/>
                          </a:solidFill>
                          <a:effectLst/>
                          <a:latin typeface="Arial Narrow" panose="020B0606020202030204" pitchFamily="34" charset="0"/>
                        </a:rPr>
                        <a:t>2013</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18,608.1</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17,430.8</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a:solidFill>
                            <a:srgbClr val="000000"/>
                          </a:solidFill>
                          <a:effectLst/>
                          <a:latin typeface="Arial Narrow" panose="020B0606020202030204" pitchFamily="34" charset="0"/>
                        </a:rPr>
                        <a:t>19</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3041819"/>
                  </a:ext>
                </a:extLst>
              </a:tr>
              <a:tr h="260678">
                <a:tc>
                  <a:txBody>
                    <a:bodyPr/>
                    <a:lstStyle/>
                    <a:p>
                      <a:pPr algn="ctr" fontAlgn="b"/>
                      <a:r>
                        <a:rPr lang="es-MX" sz="1600" b="0" i="0" u="none" strike="noStrike">
                          <a:solidFill>
                            <a:srgbClr val="000000"/>
                          </a:solidFill>
                          <a:effectLst/>
                          <a:latin typeface="Arial Narrow" panose="020B0606020202030204" pitchFamily="34" charset="0"/>
                        </a:rPr>
                        <a:t>2014</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23,195.6</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a:solidFill>
                            <a:srgbClr val="000000"/>
                          </a:solidFill>
                          <a:effectLst/>
                          <a:latin typeface="Arial Narrow" panose="020B0606020202030204" pitchFamily="34" charset="0"/>
                        </a:rPr>
                        <a:t>20,290.7</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a:solidFill>
                            <a:srgbClr val="000000"/>
                          </a:solidFill>
                          <a:effectLst/>
                          <a:latin typeface="Arial Narrow" panose="020B0606020202030204" pitchFamily="34" charset="0"/>
                        </a:rPr>
                        <a:t>17</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22408273"/>
                  </a:ext>
                </a:extLst>
              </a:tr>
              <a:tr h="260678">
                <a:tc>
                  <a:txBody>
                    <a:bodyPr/>
                    <a:lstStyle/>
                    <a:p>
                      <a:pPr algn="ctr" fontAlgn="b"/>
                      <a:r>
                        <a:rPr lang="es-MX" sz="1600" b="0" i="0" u="none" strike="noStrike">
                          <a:solidFill>
                            <a:srgbClr val="000000"/>
                          </a:solidFill>
                          <a:effectLst/>
                          <a:latin typeface="Arial Narrow" panose="020B0606020202030204" pitchFamily="34" charset="0"/>
                        </a:rPr>
                        <a:t>2015</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50,483.9</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a:solidFill>
                            <a:srgbClr val="000000"/>
                          </a:solidFill>
                          <a:effectLst/>
                          <a:latin typeface="Arial Narrow" panose="020B0606020202030204" pitchFamily="34" charset="0"/>
                        </a:rPr>
                        <a:t>48,076.5</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a:solidFill>
                            <a:srgbClr val="000000"/>
                          </a:solidFill>
                          <a:effectLst/>
                          <a:latin typeface="Arial Narrow" panose="020B0606020202030204" pitchFamily="34" charset="0"/>
                        </a:rPr>
                        <a:t>10</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2182266487"/>
                  </a:ext>
                </a:extLst>
              </a:tr>
              <a:tr h="260678">
                <a:tc>
                  <a:txBody>
                    <a:bodyPr/>
                    <a:lstStyle/>
                    <a:p>
                      <a:pPr algn="ctr" fontAlgn="b"/>
                      <a:r>
                        <a:rPr lang="es-MX" sz="1600" b="0" i="0" u="none" strike="noStrike">
                          <a:solidFill>
                            <a:srgbClr val="000000"/>
                          </a:solidFill>
                          <a:effectLst/>
                          <a:latin typeface="Arial Narrow" panose="020B0606020202030204" pitchFamily="34" charset="0"/>
                        </a:rPr>
                        <a:t>2016</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52,689.3</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47,765.6</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dirty="0">
                          <a:solidFill>
                            <a:srgbClr val="000000"/>
                          </a:solidFill>
                          <a:effectLst/>
                          <a:latin typeface="Arial Narrow" panose="020B0606020202030204" pitchFamily="34" charset="0"/>
                          <a:hlinkClick r:id="rId2" action="ppaction://hlinkfile"/>
                        </a:rPr>
                        <a:t>32</a:t>
                      </a:r>
                      <a:endParaRPr lang="es-MX" sz="1600" b="0" i="0" u="none" strike="noStrike" dirty="0">
                        <a:solidFill>
                          <a:srgbClr val="000000"/>
                        </a:solidFill>
                        <a:effectLst/>
                        <a:latin typeface="Arial Narrow" panose="020B0606020202030204" pitchFamily="34" charset="0"/>
                      </a:endParaRP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966366274"/>
                  </a:ext>
                </a:extLst>
              </a:tr>
              <a:tr h="275652">
                <a:tc gridSpan="4">
                  <a:txBody>
                    <a:bodyPr/>
                    <a:lstStyle/>
                    <a:p>
                      <a:pPr algn="ctr" fontAlgn="ctr"/>
                      <a:r>
                        <a:rPr lang="es-MX" sz="1600" b="1" i="0" u="none" strike="noStrike" dirty="0" smtClean="0">
                          <a:solidFill>
                            <a:srgbClr val="000000"/>
                          </a:solidFill>
                          <a:effectLst/>
                          <a:latin typeface="Arial Narrow" panose="020B0606020202030204" pitchFamily="34" charset="0"/>
                        </a:rPr>
                        <a:t>Auditorías Forenses </a:t>
                      </a:r>
                      <a:endParaRPr lang="es-MX" sz="1600" b="1" i="0" u="none" strike="noStrike" dirty="0">
                        <a:solidFill>
                          <a:srgbClr val="000000"/>
                        </a:solidFill>
                        <a:effectLst/>
                        <a:latin typeface="Arial Narrow" panose="020B0606020202030204" pitchFamily="34" charset="0"/>
                      </a:endParaRP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6E0B4"/>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4077548628"/>
                  </a:ext>
                </a:extLst>
              </a:tr>
              <a:tr h="514282">
                <a:tc gridSpan="4">
                  <a:txBody>
                    <a:bodyPr/>
                    <a:lstStyle/>
                    <a:p>
                      <a:pPr algn="ctr" fontAlgn="ctr"/>
                      <a:r>
                        <a:rPr lang="es-MX" sz="1600" b="1" i="0" u="none" strike="noStrike" dirty="0">
                          <a:solidFill>
                            <a:srgbClr val="000000"/>
                          </a:solidFill>
                          <a:effectLst/>
                          <a:latin typeface="Arial Narrow" panose="020B0606020202030204" pitchFamily="34" charset="0"/>
                        </a:rPr>
                        <a:t>Contratos Suscritos con la Administración Pública Federal para el Desarrollo de Diversos Proyectos, Adquisiciones y Otros </a:t>
                      </a:r>
                      <a:r>
                        <a:rPr lang="es-MX" sz="1600" b="1" i="0" u="none" strike="noStrike" dirty="0" smtClean="0">
                          <a:solidFill>
                            <a:srgbClr val="000000"/>
                          </a:solidFill>
                          <a:effectLst/>
                          <a:latin typeface="Arial Narrow" panose="020B0606020202030204" pitchFamily="34" charset="0"/>
                        </a:rPr>
                        <a:t>Servicios</a:t>
                      </a:r>
                      <a:endParaRPr lang="es-MX" sz="1600" b="1" i="0" u="none" strike="noStrike" dirty="0">
                        <a:solidFill>
                          <a:srgbClr val="000000"/>
                        </a:solidFill>
                        <a:effectLst/>
                        <a:latin typeface="Arial Narrow" panose="020B0606020202030204" pitchFamily="34" charset="0"/>
                      </a:endParaRPr>
                    </a:p>
                  </a:txBody>
                  <a:tcPr marL="6801" marR="6801" marT="6801"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8CBAD"/>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2693628383"/>
                  </a:ext>
                </a:extLst>
              </a:tr>
              <a:tr h="260678">
                <a:tc>
                  <a:txBody>
                    <a:bodyPr/>
                    <a:lstStyle/>
                    <a:p>
                      <a:pPr algn="ctr" fontAlgn="ctr"/>
                      <a:r>
                        <a:rPr lang="es-MX" sz="1600" b="1" i="0" u="none" strike="noStrike">
                          <a:solidFill>
                            <a:srgbClr val="000000"/>
                          </a:solidFill>
                          <a:effectLst/>
                          <a:latin typeface="Arial Narrow" panose="020B0606020202030204" pitchFamily="34" charset="0"/>
                        </a:rPr>
                        <a:t>Cuenta Pública</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tc>
                  <a:txBody>
                    <a:bodyPr/>
                    <a:lstStyle/>
                    <a:p>
                      <a:pPr algn="ctr" fontAlgn="ctr"/>
                      <a:r>
                        <a:rPr lang="es-MX" sz="1600" b="1" i="0" u="none" strike="noStrike">
                          <a:solidFill>
                            <a:srgbClr val="000000"/>
                          </a:solidFill>
                          <a:effectLst/>
                          <a:latin typeface="Arial Narrow" panose="020B0606020202030204" pitchFamily="34" charset="0"/>
                        </a:rPr>
                        <a:t>Universo Seleccionado</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tc>
                  <a:txBody>
                    <a:bodyPr/>
                    <a:lstStyle/>
                    <a:p>
                      <a:pPr algn="ctr" fontAlgn="ctr"/>
                      <a:r>
                        <a:rPr lang="es-MX" sz="1600" b="1" i="0" u="none" strike="noStrike" dirty="0">
                          <a:solidFill>
                            <a:srgbClr val="000000"/>
                          </a:solidFill>
                          <a:effectLst/>
                          <a:latin typeface="Arial Narrow" panose="020B0606020202030204" pitchFamily="34" charset="0"/>
                        </a:rPr>
                        <a:t>Muestra auditada</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tc>
                  <a:txBody>
                    <a:bodyPr/>
                    <a:lstStyle/>
                    <a:p>
                      <a:pPr algn="ctr" fontAlgn="ctr"/>
                      <a:r>
                        <a:rPr lang="es-MX" sz="1600" b="1" i="0" u="none" strike="noStrike" dirty="0">
                          <a:solidFill>
                            <a:srgbClr val="000000"/>
                          </a:solidFill>
                          <a:effectLst/>
                          <a:latin typeface="Arial Narrow" panose="020B0606020202030204" pitchFamily="34" charset="0"/>
                        </a:rPr>
                        <a:t>Número de Auditorías</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BFBF"/>
                    </a:solidFill>
                  </a:tcPr>
                </a:tc>
                <a:extLst>
                  <a:ext uri="{0D108BD9-81ED-4DB2-BD59-A6C34878D82A}">
                    <a16:rowId xmlns:a16="http://schemas.microsoft.com/office/drawing/2014/main" xmlns="" val="3451092460"/>
                  </a:ext>
                </a:extLst>
              </a:tr>
              <a:tr h="260678">
                <a:tc>
                  <a:txBody>
                    <a:bodyPr/>
                    <a:lstStyle/>
                    <a:p>
                      <a:pPr algn="ctr" fontAlgn="ctr"/>
                      <a:r>
                        <a:rPr lang="es-MX" sz="1600" b="1" i="0" u="none" strike="noStrike" dirty="0">
                          <a:solidFill>
                            <a:srgbClr val="000000"/>
                          </a:solidFill>
                          <a:effectLst/>
                          <a:latin typeface="Arial Narrow" panose="020B0606020202030204" pitchFamily="34" charset="0"/>
                        </a:rPr>
                        <a:t>Total</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40000"/>
                        <a:lumOff val="60000"/>
                      </a:schemeClr>
                    </a:solidFill>
                  </a:tcPr>
                </a:tc>
                <a:tc>
                  <a:txBody>
                    <a:bodyPr/>
                    <a:lstStyle/>
                    <a:p>
                      <a:pPr algn="r" fontAlgn="ctr"/>
                      <a:r>
                        <a:rPr lang="es-MX" sz="1600" b="1" i="0" u="none" strike="noStrike" dirty="0" smtClean="0">
                          <a:solidFill>
                            <a:srgbClr val="000000"/>
                          </a:solidFill>
                          <a:effectLst/>
                          <a:latin typeface="Arial Narrow" panose="020B0606020202030204" pitchFamily="34" charset="0"/>
                        </a:rPr>
                        <a:t>18,208.5</a:t>
                      </a:r>
                      <a:endParaRPr lang="es-MX" sz="1600" b="1" i="0" u="none" strike="noStrike" dirty="0">
                        <a:solidFill>
                          <a:srgbClr val="000000"/>
                        </a:solidFill>
                        <a:effectLst/>
                        <a:latin typeface="Arial Narrow" panose="020B0606020202030204" pitchFamily="34" charset="0"/>
                      </a:endParaRP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40000"/>
                        <a:lumOff val="60000"/>
                      </a:schemeClr>
                    </a:solidFill>
                  </a:tcPr>
                </a:tc>
                <a:tc>
                  <a:txBody>
                    <a:bodyPr/>
                    <a:lstStyle/>
                    <a:p>
                      <a:pPr algn="r" fontAlgn="ctr"/>
                      <a:r>
                        <a:rPr lang="es-MX" sz="1600" b="1" i="0" u="none" strike="noStrike" dirty="0" smtClean="0">
                          <a:solidFill>
                            <a:srgbClr val="000000"/>
                          </a:solidFill>
                          <a:effectLst/>
                          <a:latin typeface="Arial Narrow" panose="020B0606020202030204" pitchFamily="34" charset="0"/>
                        </a:rPr>
                        <a:t>12,486.6</a:t>
                      </a:r>
                      <a:endParaRPr lang="es-MX" sz="1600" b="1" i="0" u="none" strike="noStrike" dirty="0">
                        <a:solidFill>
                          <a:srgbClr val="000000"/>
                        </a:solidFill>
                        <a:effectLst/>
                        <a:latin typeface="Arial Narrow" panose="020B0606020202030204" pitchFamily="34" charset="0"/>
                      </a:endParaRP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40000"/>
                        <a:lumOff val="60000"/>
                      </a:schemeClr>
                    </a:solidFill>
                  </a:tcPr>
                </a:tc>
                <a:tc>
                  <a:txBody>
                    <a:bodyPr/>
                    <a:lstStyle/>
                    <a:p>
                      <a:pPr algn="ctr" fontAlgn="ctr"/>
                      <a:r>
                        <a:rPr lang="es-MX" sz="1600" b="1" i="0" u="none" strike="noStrike" dirty="0">
                          <a:solidFill>
                            <a:srgbClr val="000000"/>
                          </a:solidFill>
                          <a:effectLst/>
                          <a:latin typeface="Arial Narrow" panose="020B0606020202030204" pitchFamily="34" charset="0"/>
                        </a:rPr>
                        <a:t>22</a:t>
                      </a:r>
                    </a:p>
                  </a:txBody>
                  <a:tcPr marL="6801" marR="6801" marT="680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364966841"/>
                  </a:ext>
                </a:extLst>
              </a:tr>
              <a:tr h="260678">
                <a:tc>
                  <a:txBody>
                    <a:bodyPr/>
                    <a:lstStyle/>
                    <a:p>
                      <a:pPr algn="ctr" fontAlgn="b"/>
                      <a:r>
                        <a:rPr lang="es-MX" sz="1600" b="0" i="0" u="none" strike="noStrike">
                          <a:solidFill>
                            <a:srgbClr val="000000"/>
                          </a:solidFill>
                          <a:effectLst/>
                          <a:latin typeface="Arial Narrow" panose="020B0606020202030204" pitchFamily="34" charset="0"/>
                        </a:rPr>
                        <a:t>2013</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a:solidFill>
                            <a:srgbClr val="000000"/>
                          </a:solidFill>
                          <a:effectLst/>
                          <a:latin typeface="Arial Narrow" panose="020B0606020202030204" pitchFamily="34" charset="0"/>
                        </a:rPr>
                        <a:t>9,011.5</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5,134.4</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dirty="0">
                          <a:solidFill>
                            <a:srgbClr val="000000"/>
                          </a:solidFill>
                          <a:effectLst/>
                          <a:latin typeface="Arial Narrow" panose="020B0606020202030204" pitchFamily="34" charset="0"/>
                        </a:rPr>
                        <a:t>7</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984525600"/>
                  </a:ext>
                </a:extLst>
              </a:tr>
              <a:tr h="260678">
                <a:tc>
                  <a:txBody>
                    <a:bodyPr/>
                    <a:lstStyle/>
                    <a:p>
                      <a:pPr algn="ctr" fontAlgn="b"/>
                      <a:r>
                        <a:rPr lang="es-MX" sz="1600" b="0" i="0" u="none" strike="noStrike">
                          <a:solidFill>
                            <a:srgbClr val="000000"/>
                          </a:solidFill>
                          <a:effectLst/>
                          <a:latin typeface="Arial Narrow" panose="020B0606020202030204" pitchFamily="34" charset="0"/>
                        </a:rPr>
                        <a:t>2014</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a:solidFill>
                            <a:srgbClr val="000000"/>
                          </a:solidFill>
                          <a:effectLst/>
                          <a:latin typeface="Arial Narrow" panose="020B0606020202030204" pitchFamily="34" charset="0"/>
                        </a:rPr>
                        <a:t>6,482.8</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4,671.8</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dirty="0">
                          <a:solidFill>
                            <a:srgbClr val="000000"/>
                          </a:solidFill>
                          <a:effectLst/>
                          <a:latin typeface="Arial Narrow" panose="020B0606020202030204" pitchFamily="34" charset="0"/>
                        </a:rPr>
                        <a:t>4</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911188649"/>
                  </a:ext>
                </a:extLst>
              </a:tr>
              <a:tr h="260678">
                <a:tc>
                  <a:txBody>
                    <a:bodyPr/>
                    <a:lstStyle/>
                    <a:p>
                      <a:pPr algn="ctr" fontAlgn="b"/>
                      <a:r>
                        <a:rPr lang="es-MX" sz="1600" b="0" i="0" u="none" strike="noStrike">
                          <a:solidFill>
                            <a:srgbClr val="000000"/>
                          </a:solidFill>
                          <a:effectLst/>
                          <a:latin typeface="Arial Narrow" panose="020B0606020202030204" pitchFamily="34" charset="0"/>
                        </a:rPr>
                        <a:t>2015</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a:solidFill>
                            <a:srgbClr val="000000"/>
                          </a:solidFill>
                          <a:effectLst/>
                          <a:latin typeface="Arial Narrow" panose="020B0606020202030204" pitchFamily="34" charset="0"/>
                        </a:rPr>
                        <a:t>831.1</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a:solidFill>
                            <a:srgbClr val="000000"/>
                          </a:solidFill>
                          <a:effectLst/>
                          <a:latin typeface="Arial Narrow" panose="020B0606020202030204" pitchFamily="34" charset="0"/>
                        </a:rPr>
                        <a:t>831.1</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dirty="0">
                          <a:solidFill>
                            <a:srgbClr val="000000"/>
                          </a:solidFill>
                          <a:effectLst/>
                          <a:latin typeface="Arial Narrow" panose="020B0606020202030204" pitchFamily="34" charset="0"/>
                        </a:rPr>
                        <a:t>4</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3965297843"/>
                  </a:ext>
                </a:extLst>
              </a:tr>
              <a:tr h="260678">
                <a:tc>
                  <a:txBody>
                    <a:bodyPr/>
                    <a:lstStyle/>
                    <a:p>
                      <a:pPr algn="ctr" fontAlgn="b"/>
                      <a:r>
                        <a:rPr lang="es-MX" sz="1600" b="0" i="0" u="none" strike="noStrike" dirty="0">
                          <a:solidFill>
                            <a:srgbClr val="000000"/>
                          </a:solidFill>
                          <a:effectLst/>
                          <a:latin typeface="Arial Narrow" panose="020B0606020202030204" pitchFamily="34" charset="0"/>
                        </a:rPr>
                        <a:t>2016</a:t>
                      </a: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smtClean="0">
                          <a:solidFill>
                            <a:srgbClr val="000000"/>
                          </a:solidFill>
                          <a:effectLst/>
                          <a:latin typeface="Arial Narrow" panose="020B0606020202030204" pitchFamily="34" charset="0"/>
                        </a:rPr>
                        <a:t>1,883.1</a:t>
                      </a:r>
                      <a:endParaRPr lang="es-MX" sz="1600" b="0" i="0" u="none" strike="noStrike" dirty="0">
                        <a:solidFill>
                          <a:srgbClr val="000000"/>
                        </a:solidFill>
                        <a:effectLst/>
                        <a:latin typeface="Arial Narrow" panose="020B0606020202030204" pitchFamily="34" charset="0"/>
                      </a:endParaRP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s-MX" sz="1600" b="0" i="0" u="none" strike="noStrike" dirty="0" smtClean="0">
                          <a:solidFill>
                            <a:srgbClr val="000000"/>
                          </a:solidFill>
                          <a:effectLst/>
                          <a:latin typeface="Arial Narrow" panose="020B0606020202030204" pitchFamily="34" charset="0"/>
                        </a:rPr>
                        <a:t>1,849.3</a:t>
                      </a:r>
                      <a:endParaRPr lang="es-MX" sz="1600" b="0" i="0" u="none" strike="noStrike" dirty="0">
                        <a:solidFill>
                          <a:srgbClr val="000000"/>
                        </a:solidFill>
                        <a:effectLst/>
                        <a:latin typeface="Arial Narrow" panose="020B0606020202030204" pitchFamily="34" charset="0"/>
                      </a:endParaRP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MX" sz="1600" b="0" i="0" u="none" strike="noStrike" dirty="0">
                          <a:solidFill>
                            <a:srgbClr val="000000"/>
                          </a:solidFill>
                          <a:effectLst/>
                          <a:latin typeface="Arial Narrow" panose="020B0606020202030204" pitchFamily="34" charset="0"/>
                          <a:hlinkClick r:id="rId3" action="ppaction://hlinkfile"/>
                        </a:rPr>
                        <a:t>7</a:t>
                      </a:r>
                      <a:endParaRPr lang="es-MX" sz="1600" b="0" i="0" u="none" strike="noStrike" dirty="0">
                        <a:solidFill>
                          <a:srgbClr val="000000"/>
                        </a:solidFill>
                        <a:effectLst/>
                        <a:latin typeface="Arial Narrow" panose="020B0606020202030204" pitchFamily="34" charset="0"/>
                      </a:endParaRPr>
                    </a:p>
                  </a:txBody>
                  <a:tcPr marL="6801" marR="6801" marT="6801"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2273570359"/>
                  </a:ext>
                </a:extLst>
              </a:tr>
            </a:tbl>
          </a:graphicData>
        </a:graphic>
      </p:graphicFrame>
      <p:sp>
        <p:nvSpPr>
          <p:cNvPr id="7" name="24 Rectángulo"/>
          <p:cNvSpPr/>
          <p:nvPr/>
        </p:nvSpPr>
        <p:spPr>
          <a:xfrm>
            <a:off x="395536" y="0"/>
            <a:ext cx="8677027" cy="769441"/>
          </a:xfrm>
          <a:prstGeom prst="rect">
            <a:avLst/>
          </a:prstGeom>
        </p:spPr>
        <p:txBody>
          <a:bodyPr wrap="square">
            <a:spAutoFit/>
          </a:bodyPr>
          <a:lstStyle/>
          <a:p>
            <a:pPr marL="1000125" lvl="1" indent="-276225" algn="r">
              <a:defRPr/>
            </a:pPr>
            <a:r>
              <a:rPr lang="es-MX" sz="2200" b="1" dirty="0" smtClean="0">
                <a:solidFill>
                  <a:srgbClr val="00204E"/>
                </a:solidFill>
                <a:latin typeface="Arial Black" panose="020B0A04020102020204" pitchFamily="34" charset="0"/>
                <a:cs typeface="Arial" panose="020B0604020202020204" pitchFamily="34" charset="0"/>
              </a:rPr>
              <a:t>COBERTURA DE FISCALIZACIÓN DE LA ASF A LOS RECURSOS PARA EDUCACIÓN SUPERIOR</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1547664" y="769441"/>
            <a:ext cx="7524899"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165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395536" y="2060848"/>
            <a:ext cx="8280920" cy="2554545"/>
          </a:xfrm>
          <a:prstGeom prst="rect">
            <a:avLst/>
          </a:prstGeom>
        </p:spPr>
        <p:txBody>
          <a:bodyPr wrap="square">
            <a:spAutoFit/>
          </a:bodyPr>
          <a:lstStyle/>
          <a:p>
            <a:pPr algn="just"/>
            <a:endParaRPr lang="es-MX" sz="800" b="1" dirty="0" smtClean="0">
              <a:latin typeface="Arial Black" panose="020B0A04020102020204" pitchFamily="34" charset="0"/>
            </a:endParaRPr>
          </a:p>
          <a:p>
            <a:pPr algn="ctr"/>
            <a:r>
              <a:rPr lang="es-MX" sz="3200" b="1" dirty="0" smtClean="0">
                <a:latin typeface="Arial Black" panose="020B0A04020102020204" pitchFamily="34" charset="0"/>
              </a:rPr>
              <a:t>IV. PROGRAMA U006</a:t>
            </a:r>
          </a:p>
          <a:p>
            <a:pPr algn="ctr"/>
            <a:r>
              <a:rPr lang="es-MX" sz="3200" b="1" dirty="0">
                <a:latin typeface="Arial Black" panose="020B0A04020102020204" pitchFamily="34" charset="0"/>
              </a:rPr>
              <a:t>(SUBSIDIOS FEDERALES PARA ORGANISMOS DESCENTRALIZADOS ESTATALES).</a:t>
            </a:r>
            <a:endParaRPr lang="es-MX" sz="3200" b="1" dirty="0" smtClean="0">
              <a:latin typeface="Arial Black" panose="020B0A04020102020204" pitchFamily="34" charset="0"/>
            </a:endParaRPr>
          </a:p>
          <a:p>
            <a:pPr algn="just"/>
            <a:endParaRPr lang="es-MX" sz="2400" b="1" dirty="0"/>
          </a:p>
        </p:txBody>
      </p:sp>
    </p:spTree>
    <p:extLst>
      <p:ext uri="{BB962C8B-B14F-4D97-AF65-F5344CB8AC3E}">
        <p14:creationId xmlns:p14="http://schemas.microsoft.com/office/powerpoint/2010/main" val="4029652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26</a:t>
            </a:fld>
            <a:endParaRPr lang="es-MX" dirty="0">
              <a:solidFill>
                <a:srgbClr val="04617B">
                  <a:shade val="90000"/>
                </a:srgbClr>
              </a:solidFill>
            </a:endParaRPr>
          </a:p>
        </p:txBody>
      </p:sp>
      <p:sp>
        <p:nvSpPr>
          <p:cNvPr id="3" name="Rectángulo 2"/>
          <p:cNvSpPr/>
          <p:nvPr/>
        </p:nvSpPr>
        <p:spPr>
          <a:xfrm>
            <a:off x="269776" y="681344"/>
            <a:ext cx="8640960" cy="3508653"/>
          </a:xfrm>
          <a:prstGeom prst="rect">
            <a:avLst/>
          </a:prstGeom>
        </p:spPr>
        <p:txBody>
          <a:bodyPr wrap="square">
            <a:spAutoFit/>
          </a:bodyPr>
          <a:lstStyle/>
          <a:p>
            <a:endParaRPr lang="es-MX" dirty="0"/>
          </a:p>
          <a:p>
            <a:pPr algn="just"/>
            <a:r>
              <a:rPr lang="es-MX" dirty="0"/>
              <a:t>El fin del programa en su modalidad de Educación Superior es contribuir a cubrir la demanda de servicios de educación pública de los </a:t>
            </a:r>
            <a:r>
              <a:rPr lang="es-MX" dirty="0" smtClean="0"/>
              <a:t>estados, </a:t>
            </a:r>
            <a:r>
              <a:rPr lang="es-MX" dirty="0"/>
              <a:t>financiando únicamente instituciones ya creadas, por lo que complementa otros programas de la SEP destinados a crear nuevas instituciones o para ampliar la capacidad de las ya instaladas, lo que permite estabilizar la oferta educativa de los ODE</a:t>
            </a:r>
            <a:r>
              <a:rPr lang="es-MX" dirty="0" smtClean="0"/>
              <a:t>.</a:t>
            </a:r>
          </a:p>
          <a:p>
            <a:pPr algn="just"/>
            <a:endParaRPr lang="es-MX" dirty="0"/>
          </a:p>
          <a:p>
            <a:pPr algn="just"/>
            <a:r>
              <a:rPr lang="es-MX" dirty="0"/>
              <a:t>El programa U006 se compone de tres vertientes de aplicación (Educación Media Superior, Educación Superior Universitaria, así como Educación Tecnológica y Politécnica).</a:t>
            </a:r>
          </a:p>
          <a:p>
            <a:pPr algn="just"/>
            <a:endParaRPr lang="es-MX" dirty="0" smtClean="0"/>
          </a:p>
          <a:p>
            <a:pPr algn="just"/>
            <a:endParaRPr lang="es-MX" dirty="0"/>
          </a:p>
        </p:txBody>
      </p:sp>
      <p:cxnSp>
        <p:nvCxnSpPr>
          <p:cNvPr id="5" name="25 Conector recto"/>
          <p:cNvCxnSpPr/>
          <p:nvPr/>
        </p:nvCxnSpPr>
        <p:spPr>
          <a:xfrm flipH="1">
            <a:off x="792088" y="352401"/>
            <a:ext cx="8316416" cy="1"/>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24 Rectángulo"/>
          <p:cNvSpPr/>
          <p:nvPr/>
        </p:nvSpPr>
        <p:spPr>
          <a:xfrm>
            <a:off x="0" y="44624"/>
            <a:ext cx="9180512" cy="307777"/>
          </a:xfrm>
          <a:prstGeom prst="rect">
            <a:avLst/>
          </a:prstGeom>
        </p:spPr>
        <p:txBody>
          <a:bodyPr wrap="square">
            <a:spAutoFit/>
          </a:bodyPr>
          <a:lstStyle/>
          <a:p>
            <a:pPr marL="542925" indent="-276225" algn="r"/>
            <a:r>
              <a:rPr lang="es-MX" sz="1400" b="1" dirty="0">
                <a:solidFill>
                  <a:srgbClr val="00204E"/>
                </a:solidFill>
                <a:latin typeface="Arial Black" panose="020B0A04020102020204" pitchFamily="34" charset="0"/>
                <a:cs typeface="Arial" panose="020B0604020202020204" pitchFamily="34" charset="0"/>
              </a:rPr>
              <a:t>SUBSIDIOS FEDERALES PARA ORGANISMOS DESCENTRALIZADOS </a:t>
            </a:r>
            <a:r>
              <a:rPr lang="es-MX" sz="1400" b="1" dirty="0" smtClean="0">
                <a:solidFill>
                  <a:srgbClr val="00204E"/>
                </a:solidFill>
                <a:latin typeface="Arial Black" panose="020B0A04020102020204" pitchFamily="34" charset="0"/>
                <a:cs typeface="Arial" panose="020B0604020202020204" pitchFamily="34" charset="0"/>
              </a:rPr>
              <a:t>ESTATALES (</a:t>
            </a:r>
            <a:r>
              <a:rPr lang="es-MX" sz="1400" b="1" dirty="0">
                <a:solidFill>
                  <a:srgbClr val="00204E"/>
                </a:solidFill>
                <a:latin typeface="Arial Black" panose="020B0A04020102020204" pitchFamily="34" charset="0"/>
                <a:cs typeface="Arial" panose="020B0604020202020204" pitchFamily="34" charset="0"/>
              </a:rPr>
              <a:t>U006</a:t>
            </a:r>
            <a:r>
              <a:rPr lang="es-MX" sz="1400" b="1" dirty="0" smtClean="0">
                <a:solidFill>
                  <a:srgbClr val="00204E"/>
                </a:solidFill>
                <a:latin typeface="Arial Black" panose="020B0A04020102020204" pitchFamily="34" charset="0"/>
                <a:cs typeface="Arial" panose="020B0604020202020204" pitchFamily="34" charset="0"/>
              </a:rPr>
              <a:t>)</a:t>
            </a:r>
          </a:p>
        </p:txBody>
      </p:sp>
      <p:pic>
        <p:nvPicPr>
          <p:cNvPr id="4" name="Imagen 3"/>
          <p:cNvPicPr>
            <a:picLocks noChangeAspect="1"/>
          </p:cNvPicPr>
          <p:nvPr/>
        </p:nvPicPr>
        <p:blipFill>
          <a:blip r:embed="rId2"/>
          <a:stretch>
            <a:fillRect/>
          </a:stretch>
        </p:blipFill>
        <p:spPr>
          <a:xfrm>
            <a:off x="2411760" y="3789040"/>
            <a:ext cx="3600400" cy="2385123"/>
          </a:xfrm>
          <a:prstGeom prst="rect">
            <a:avLst/>
          </a:prstGeom>
        </p:spPr>
      </p:pic>
    </p:spTree>
    <p:extLst>
      <p:ext uri="{BB962C8B-B14F-4D97-AF65-F5344CB8AC3E}">
        <p14:creationId xmlns:p14="http://schemas.microsoft.com/office/powerpoint/2010/main" val="795125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27</a:t>
            </a:fld>
            <a:endParaRPr lang="es-MX" dirty="0">
              <a:solidFill>
                <a:srgbClr val="04617B">
                  <a:shade val="90000"/>
                </a:srgbClr>
              </a:solidFill>
            </a:endParaRPr>
          </a:p>
        </p:txBody>
      </p:sp>
      <p:sp>
        <p:nvSpPr>
          <p:cNvPr id="3" name="Rectángulo 2"/>
          <p:cNvSpPr/>
          <p:nvPr/>
        </p:nvSpPr>
        <p:spPr>
          <a:xfrm>
            <a:off x="269776" y="681344"/>
            <a:ext cx="8640960" cy="2862322"/>
          </a:xfrm>
          <a:prstGeom prst="rect">
            <a:avLst/>
          </a:prstGeom>
        </p:spPr>
        <p:txBody>
          <a:bodyPr wrap="square">
            <a:spAutoFit/>
          </a:bodyPr>
          <a:lstStyle/>
          <a:p>
            <a:pPr algn="just"/>
            <a:endParaRPr lang="es-MX" sz="2000" dirty="0" smtClean="0"/>
          </a:p>
          <a:p>
            <a:pPr algn="just"/>
            <a:r>
              <a:rPr lang="es-MX" sz="2000" dirty="0" smtClean="0"/>
              <a:t>La Auditoría Especial de Gasto Federalizado audita la vertiente de Educación Superior Universitaria.</a:t>
            </a:r>
          </a:p>
          <a:p>
            <a:pPr algn="just"/>
            <a:endParaRPr lang="es-MX" sz="2000" dirty="0" smtClean="0"/>
          </a:p>
          <a:p>
            <a:pPr algn="just"/>
            <a:r>
              <a:rPr lang="es-MX" sz="2000" dirty="0"/>
              <a:t>Los recursos del U006 se transfieren a través de los anexos de ejecución de los Convenios Marco de Colaboración para el Apoyo Financiero</a:t>
            </a:r>
            <a:r>
              <a:rPr lang="es-MX" sz="2000" dirty="0" smtClean="0"/>
              <a:t>, los cuales son </a:t>
            </a:r>
            <a:r>
              <a:rPr lang="es-MX" sz="2000" dirty="0"/>
              <a:t>suscritos con los estados, las universidades y </a:t>
            </a:r>
            <a:r>
              <a:rPr lang="es-MX" sz="2000" dirty="0" smtClean="0"/>
              <a:t>la </a:t>
            </a:r>
            <a:r>
              <a:rPr lang="es-MX" sz="2000" dirty="0"/>
              <a:t>Secretaría de Educación Pública. </a:t>
            </a:r>
          </a:p>
          <a:p>
            <a:pPr algn="just"/>
            <a:endParaRPr lang="es-MX" sz="2000" dirty="0" smtClean="0"/>
          </a:p>
        </p:txBody>
      </p:sp>
      <p:cxnSp>
        <p:nvCxnSpPr>
          <p:cNvPr id="5" name="25 Conector recto"/>
          <p:cNvCxnSpPr/>
          <p:nvPr/>
        </p:nvCxnSpPr>
        <p:spPr>
          <a:xfrm flipH="1">
            <a:off x="792088" y="352401"/>
            <a:ext cx="8316416" cy="1"/>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24 Rectángulo"/>
          <p:cNvSpPr/>
          <p:nvPr/>
        </p:nvSpPr>
        <p:spPr>
          <a:xfrm>
            <a:off x="0" y="44624"/>
            <a:ext cx="9180512" cy="307777"/>
          </a:xfrm>
          <a:prstGeom prst="rect">
            <a:avLst/>
          </a:prstGeom>
        </p:spPr>
        <p:txBody>
          <a:bodyPr wrap="square">
            <a:spAutoFit/>
          </a:bodyPr>
          <a:lstStyle/>
          <a:p>
            <a:pPr marL="542925" indent="-276225" algn="r"/>
            <a:r>
              <a:rPr lang="es-MX" sz="1400" b="1" dirty="0">
                <a:solidFill>
                  <a:srgbClr val="00204E"/>
                </a:solidFill>
                <a:latin typeface="Arial Black" panose="020B0A04020102020204" pitchFamily="34" charset="0"/>
                <a:cs typeface="Arial" panose="020B0604020202020204" pitchFamily="34" charset="0"/>
              </a:rPr>
              <a:t>SUBSIDIOS FEDERALES PARA ORGANISMOS DESCENTRALIZADOS </a:t>
            </a:r>
            <a:r>
              <a:rPr lang="es-MX" sz="1400" b="1" dirty="0" smtClean="0">
                <a:solidFill>
                  <a:srgbClr val="00204E"/>
                </a:solidFill>
                <a:latin typeface="Arial Black" panose="020B0A04020102020204" pitchFamily="34" charset="0"/>
                <a:cs typeface="Arial" panose="020B0604020202020204" pitchFamily="34" charset="0"/>
              </a:rPr>
              <a:t>ESTATALES (</a:t>
            </a:r>
            <a:r>
              <a:rPr lang="es-MX" sz="1400" b="1" dirty="0">
                <a:solidFill>
                  <a:srgbClr val="00204E"/>
                </a:solidFill>
                <a:latin typeface="Arial Black" panose="020B0A04020102020204" pitchFamily="34" charset="0"/>
                <a:cs typeface="Arial" panose="020B0604020202020204" pitchFamily="34" charset="0"/>
              </a:rPr>
              <a:t>U006</a:t>
            </a:r>
            <a:r>
              <a:rPr lang="es-MX" sz="1400" b="1" dirty="0" smtClean="0">
                <a:solidFill>
                  <a:srgbClr val="00204E"/>
                </a:solidFill>
                <a:latin typeface="Arial Black" panose="020B0A04020102020204" pitchFamily="34" charset="0"/>
                <a:cs typeface="Arial" panose="020B0604020202020204" pitchFamily="34" charset="0"/>
              </a:rPr>
              <a:t>)</a:t>
            </a:r>
          </a:p>
        </p:txBody>
      </p:sp>
      <p:pic>
        <p:nvPicPr>
          <p:cNvPr id="5122" name="Picture 2" descr="Resultado de imagen para educaciÃ³n superi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717032"/>
            <a:ext cx="3036966" cy="2130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143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755576" y="44624"/>
            <a:ext cx="8424936" cy="430887"/>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lang="es-MX" sz="2200" b="1" noProof="0" dirty="0" smtClean="0">
                <a:solidFill>
                  <a:srgbClr val="00204E"/>
                </a:solidFill>
                <a:latin typeface="Arial Black" panose="020B0A04020102020204" pitchFamily="34" charset="0"/>
                <a:cs typeface="Arial" panose="020B0604020202020204" pitchFamily="34" charset="0"/>
              </a:rPr>
              <a:t>ASPECTOS RELEVANTES</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 DEL CONVENIO MARCO</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0" name="28 Grupo"/>
          <p:cNvGrpSpPr/>
          <p:nvPr/>
        </p:nvGrpSpPr>
        <p:grpSpPr>
          <a:xfrm>
            <a:off x="290946" y="908720"/>
            <a:ext cx="8637540" cy="5040560"/>
            <a:chOff x="359531" y="2348880"/>
            <a:chExt cx="8604957" cy="2171877"/>
          </a:xfrm>
        </p:grpSpPr>
        <p:cxnSp>
          <p:nvCxnSpPr>
            <p:cNvPr id="11" name="13 Conector recto"/>
            <p:cNvCxnSpPr/>
            <p:nvPr/>
          </p:nvCxnSpPr>
          <p:spPr>
            <a:xfrm>
              <a:off x="359531" y="2348880"/>
              <a:ext cx="0" cy="2171877"/>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 CuadroTexto"/>
            <p:cNvSpPr txBox="1"/>
            <p:nvPr/>
          </p:nvSpPr>
          <p:spPr>
            <a:xfrm>
              <a:off x="512429" y="2435706"/>
              <a:ext cx="8316987" cy="147202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srgbClr val="B93131"/>
                  </a:solidFill>
                  <a:effectLst/>
                  <a:uLnTx/>
                  <a:uFillTx/>
                  <a:latin typeface="Arial"/>
                  <a:ea typeface="+mn-ea"/>
                  <a:cs typeface="+mn-cs"/>
                </a:rPr>
                <a:t>Declaraciones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smtClean="0">
                  <a:ln>
                    <a:noFill/>
                  </a:ln>
                  <a:solidFill>
                    <a:srgbClr val="B93131"/>
                  </a:solidFill>
                  <a:effectLst/>
                  <a:uLnTx/>
                  <a:uFillTx/>
                  <a:latin typeface="Arial"/>
                  <a:ea typeface="+mn-ea"/>
                  <a:cs typeface="+mn-cs"/>
                </a:rPr>
                <a:t>(SEP) 1.7</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smtClean="0">
                <a:ln>
                  <a:noFill/>
                </a:ln>
                <a:solidFill>
                  <a:srgbClr val="00204E"/>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2000" dirty="0" smtClean="0">
                  <a:solidFill>
                    <a:srgbClr val="00204E"/>
                  </a:solidFill>
                  <a:latin typeface="Arial"/>
                </a:rPr>
                <a:t>Dado que los recursos se destinan a cubrir gastos de servicios personales y de operación, las universidades podrán ajustar lo correspondiente a su plantilla de personal y prestaciones de conformidad con los contratos colectivos de trabajo de cada institución y gastos de operación,  siempre y cuando no implique un compromiso adicional a los montos asignados por </a:t>
              </a:r>
              <a:r>
                <a:rPr lang="es-MX" sz="2000" dirty="0">
                  <a:solidFill>
                    <a:srgbClr val="00204E"/>
                  </a:solidFill>
                  <a:latin typeface="Arial"/>
                </a:rPr>
                <a:t>l</a:t>
              </a:r>
              <a:r>
                <a:rPr lang="es-MX" sz="2000" dirty="0" smtClean="0">
                  <a:solidFill>
                    <a:srgbClr val="00204E"/>
                  </a:solidFill>
                  <a:latin typeface="Arial"/>
                </a:rPr>
                <a:t>a SEP y el </a:t>
              </a:r>
              <a:r>
                <a:rPr lang="es-MX" sz="2000" dirty="0">
                  <a:solidFill>
                    <a:srgbClr val="00204E"/>
                  </a:solidFill>
                  <a:latin typeface="Arial"/>
                </a:rPr>
                <a:t>e</a:t>
              </a:r>
              <a:r>
                <a:rPr lang="es-MX" sz="2000" dirty="0" smtClean="0">
                  <a:solidFill>
                    <a:srgbClr val="00204E"/>
                  </a:solidFill>
                  <a:latin typeface="Arial"/>
                </a:rPr>
                <a:t>jecutivo </a:t>
              </a:r>
              <a:r>
                <a:rPr lang="es-MX" sz="2000" dirty="0">
                  <a:solidFill>
                    <a:srgbClr val="00204E"/>
                  </a:solidFill>
                  <a:latin typeface="Arial"/>
                </a:rPr>
                <a:t>e</a:t>
              </a:r>
              <a:r>
                <a:rPr lang="es-MX" sz="2000" dirty="0" smtClean="0">
                  <a:solidFill>
                    <a:srgbClr val="00204E"/>
                  </a:solidFill>
                  <a:latin typeface="Arial"/>
                </a:rPr>
                <a:t>statal. </a:t>
              </a:r>
              <a:endParaRPr kumimoji="0" lang="es-MX" sz="2400" b="1" i="0" u="none" strike="noStrike" kern="1200" cap="none" spc="0" normalizeH="0" baseline="0" noProof="0" dirty="0" smtClean="0">
                <a:ln>
                  <a:noFill/>
                </a:ln>
                <a:solidFill>
                  <a:srgbClr val="00204E"/>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a:ln>
                  <a:noFill/>
                </a:ln>
                <a:solidFill>
                  <a:srgbClr val="00204E"/>
                </a:solidFill>
                <a:effectLst/>
                <a:uLnTx/>
                <a:uFillTx/>
                <a:latin typeface="Arial"/>
                <a:ea typeface="+mn-ea"/>
                <a:cs typeface="+mn-cs"/>
              </a:endParaRPr>
            </a:p>
          </p:txBody>
        </p:sp>
        <p:cxnSp>
          <p:nvCxnSpPr>
            <p:cNvPr id="15" name="16 Conector recto"/>
            <p:cNvCxnSpPr/>
            <p:nvPr/>
          </p:nvCxnSpPr>
          <p:spPr>
            <a:xfrm>
              <a:off x="359531" y="4520757"/>
              <a:ext cx="8604957" cy="0"/>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47775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cxnSp>
        <p:nvCxnSpPr>
          <p:cNvPr id="8"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0" name="28 Grupo"/>
          <p:cNvGrpSpPr/>
          <p:nvPr/>
        </p:nvGrpSpPr>
        <p:grpSpPr>
          <a:xfrm>
            <a:off x="290946" y="908720"/>
            <a:ext cx="8637540" cy="5040560"/>
            <a:chOff x="359531" y="2348880"/>
            <a:chExt cx="8604957" cy="2171877"/>
          </a:xfrm>
        </p:grpSpPr>
        <p:cxnSp>
          <p:nvCxnSpPr>
            <p:cNvPr id="11" name="13 Conector recto"/>
            <p:cNvCxnSpPr/>
            <p:nvPr/>
          </p:nvCxnSpPr>
          <p:spPr>
            <a:xfrm>
              <a:off x="359531" y="2348880"/>
              <a:ext cx="0" cy="2171877"/>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 CuadroTexto"/>
            <p:cNvSpPr txBox="1"/>
            <p:nvPr/>
          </p:nvSpPr>
          <p:spPr>
            <a:xfrm>
              <a:off x="512429" y="2435706"/>
              <a:ext cx="8316987" cy="1339409"/>
            </a:xfrm>
            <a:prstGeom prst="rect">
              <a:avLst/>
            </a:prstGeom>
            <a:noFill/>
          </p:spPr>
          <p:txBody>
            <a:bodyPr wrap="square" rtlCol="0">
              <a:spAutoFit/>
            </a:bodyPr>
            <a:lstStyle/>
            <a:p>
              <a:pPr algn="just">
                <a:defRPr/>
              </a:pPr>
              <a:r>
                <a:rPr lang="es-MX" sz="2400" b="1" dirty="0">
                  <a:solidFill>
                    <a:srgbClr val="B93131"/>
                  </a:solidFill>
                </a:rPr>
                <a:t>Cláusulas</a:t>
              </a:r>
            </a:p>
            <a:p>
              <a:pPr algn="just">
                <a:defRPr/>
              </a:pPr>
              <a:r>
                <a:rPr lang="es-MX" sz="2400" b="1" dirty="0">
                  <a:solidFill>
                    <a:srgbClr val="B93131"/>
                  </a:solidFill>
                </a:rPr>
                <a:t>Segunda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smtClean="0">
                <a:ln>
                  <a:noFill/>
                </a:ln>
                <a:solidFill>
                  <a:srgbClr val="00204E"/>
                </a:solidFill>
                <a:effectLst/>
                <a:uLnTx/>
                <a:uFillTx/>
                <a:latin typeface="Arial"/>
                <a:ea typeface="+mn-ea"/>
                <a:cs typeface="+mn-cs"/>
              </a:endParaRPr>
            </a:p>
            <a:p>
              <a:pPr lvl="0" algn="just">
                <a:defRPr/>
              </a:pPr>
              <a:r>
                <a:rPr lang="es-MX" sz="2000" dirty="0">
                  <a:solidFill>
                    <a:srgbClr val="00204E"/>
                  </a:solidFill>
                </a:rPr>
                <a:t>Asimismo la SEP </a:t>
              </a:r>
              <a:r>
                <a:rPr lang="es-MX" sz="2000" dirty="0" smtClean="0">
                  <a:solidFill>
                    <a:srgbClr val="00204E"/>
                  </a:solidFill>
                </a:rPr>
                <a:t>y el ejecutivo estatal están </a:t>
              </a:r>
              <a:r>
                <a:rPr lang="es-MX" sz="2000" dirty="0">
                  <a:solidFill>
                    <a:srgbClr val="00204E"/>
                  </a:solidFill>
                </a:rPr>
                <a:t>de acuerdo que los recursos que se asignen </a:t>
              </a:r>
              <a:r>
                <a:rPr lang="es-MX" sz="2000" dirty="0" smtClean="0">
                  <a:solidFill>
                    <a:srgbClr val="00204E"/>
                  </a:solidFill>
                </a:rPr>
                <a:t>a las universidades, </a:t>
              </a:r>
              <a:r>
                <a:rPr lang="es-MX" sz="2000" dirty="0">
                  <a:solidFill>
                    <a:srgbClr val="00204E"/>
                  </a:solidFill>
                </a:rPr>
                <a:t>se realicen buscando un esquema de financiamiento equitativo ideal, que con el tiempo logre que ejecutivo estatal aporte hasta un 50</a:t>
              </a:r>
              <a:r>
                <a:rPr lang="es-MX" sz="2000" dirty="0" smtClean="0">
                  <a:solidFill>
                    <a:srgbClr val="00204E"/>
                  </a:solidFill>
                </a:rPr>
                <a:t>% (</a:t>
              </a:r>
              <a:r>
                <a:rPr lang="es-MX" sz="2000" dirty="0">
                  <a:solidFill>
                    <a:srgbClr val="00204E"/>
                  </a:solidFill>
                </a:rPr>
                <a:t>cincuenta por ciento) de los recursos.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a:ln>
                  <a:noFill/>
                </a:ln>
                <a:solidFill>
                  <a:srgbClr val="00204E"/>
                </a:solidFill>
                <a:effectLst/>
                <a:uLnTx/>
                <a:uFillTx/>
                <a:latin typeface="Arial"/>
                <a:ea typeface="+mn-ea"/>
                <a:cs typeface="+mn-cs"/>
              </a:endParaRPr>
            </a:p>
          </p:txBody>
        </p:sp>
        <p:cxnSp>
          <p:nvCxnSpPr>
            <p:cNvPr id="15" name="16 Conector recto"/>
            <p:cNvCxnSpPr/>
            <p:nvPr/>
          </p:nvCxnSpPr>
          <p:spPr>
            <a:xfrm>
              <a:off x="359531" y="4520757"/>
              <a:ext cx="8604957" cy="0"/>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 name="24 Rectángulo"/>
          <p:cNvSpPr/>
          <p:nvPr/>
        </p:nvSpPr>
        <p:spPr>
          <a:xfrm>
            <a:off x="755576" y="44624"/>
            <a:ext cx="8424936" cy="430887"/>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lang="es-MX" sz="2200" b="1" noProof="0" dirty="0" smtClean="0">
                <a:solidFill>
                  <a:srgbClr val="00204E"/>
                </a:solidFill>
                <a:latin typeface="Arial Black" panose="020B0A04020102020204" pitchFamily="34" charset="0"/>
                <a:cs typeface="Arial" panose="020B0604020202020204" pitchFamily="34" charset="0"/>
              </a:rPr>
              <a:t>ASPECTOS RELEVANTES</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 DEL CONVENIO MARCO</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spTree>
    <p:extLst>
      <p:ext uri="{BB962C8B-B14F-4D97-AF65-F5344CB8AC3E}">
        <p14:creationId xmlns:p14="http://schemas.microsoft.com/office/powerpoint/2010/main" val="3791803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7" name="24 Rectángulo"/>
          <p:cNvSpPr/>
          <p:nvPr/>
        </p:nvSpPr>
        <p:spPr>
          <a:xfrm>
            <a:off x="1403648" y="0"/>
            <a:ext cx="7668915" cy="430887"/>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lang="es-MX" sz="2200" b="1" dirty="0" smtClean="0">
                <a:solidFill>
                  <a:srgbClr val="00204E"/>
                </a:solidFill>
                <a:latin typeface="Arial Black" panose="020B0A04020102020204" pitchFamily="34" charset="0"/>
                <a:cs typeface="Arial" panose="020B0604020202020204" pitchFamily="34" charset="0"/>
              </a:rPr>
              <a:t>CONTENIDO</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cxnSp>
        <p:nvCxnSpPr>
          <p:cNvPr id="8" name="25 Conector recto"/>
          <p:cNvCxnSpPr/>
          <p:nvPr/>
        </p:nvCxnSpPr>
        <p:spPr>
          <a:xfrm flipH="1">
            <a:off x="6948264" y="430887"/>
            <a:ext cx="208407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95536" y="564325"/>
            <a:ext cx="8280920" cy="4339650"/>
          </a:xfrm>
          <a:prstGeom prst="rect">
            <a:avLst/>
          </a:prstGeom>
        </p:spPr>
        <p:txBody>
          <a:bodyPr wrap="square">
            <a:spAutoFit/>
          </a:bodyPr>
          <a:lstStyle/>
          <a:p>
            <a:pPr algn="just"/>
            <a:endParaRPr lang="es-MX" sz="1200" b="1" dirty="0"/>
          </a:p>
          <a:p>
            <a:pPr algn="just"/>
            <a:endParaRPr lang="es-MX" sz="2400" b="1" dirty="0" smtClean="0"/>
          </a:p>
          <a:p>
            <a:pPr marL="514350" indent="-514350" algn="just">
              <a:buFont typeface="+mj-lt"/>
              <a:buAutoNum type="romanUcPeriod" startAt="5"/>
            </a:pPr>
            <a:r>
              <a:rPr lang="es-MX" sz="2400" b="1" dirty="0"/>
              <a:t>Rubros de revisión de auditoría del programa U006.</a:t>
            </a:r>
          </a:p>
          <a:p>
            <a:pPr marL="514350" indent="-514350" algn="just">
              <a:buFont typeface="+mj-lt"/>
              <a:buAutoNum type="romanUcPeriod" startAt="5"/>
            </a:pPr>
            <a:endParaRPr lang="es-MX" sz="2400" b="1" dirty="0" smtClean="0"/>
          </a:p>
          <a:p>
            <a:pPr marL="514350" indent="-514350" algn="just">
              <a:buFont typeface="+mj-lt"/>
              <a:buAutoNum type="romanUcPeriod" startAt="5"/>
            </a:pPr>
            <a:r>
              <a:rPr lang="es-MX" sz="2400" b="1" dirty="0" smtClean="0"/>
              <a:t>Principales resultados de la fiscalización al programa U006, en la CP 2016.</a:t>
            </a:r>
          </a:p>
          <a:p>
            <a:pPr marL="514350" indent="-514350" algn="just">
              <a:buFont typeface="+mj-lt"/>
              <a:buAutoNum type="romanUcPeriod" startAt="5"/>
            </a:pPr>
            <a:endParaRPr lang="es-MX" sz="2400" b="1" dirty="0" smtClean="0"/>
          </a:p>
          <a:p>
            <a:pPr marL="514350" indent="-514350" algn="just">
              <a:buFont typeface="+mj-lt"/>
              <a:buAutoNum type="romanUcPeriod" startAt="5"/>
            </a:pPr>
            <a:r>
              <a:rPr lang="es-MX" sz="2400" b="1" dirty="0" smtClean="0"/>
              <a:t>Programa de auditorías de la ASF a las Universidades, CP 2017.</a:t>
            </a:r>
          </a:p>
          <a:p>
            <a:pPr marL="514350" indent="-514350" algn="just">
              <a:buFont typeface="+mj-lt"/>
              <a:buAutoNum type="romanUcPeriod" startAt="5"/>
            </a:pPr>
            <a:endParaRPr lang="es-MX" sz="2400" b="1" dirty="0" smtClean="0"/>
          </a:p>
          <a:p>
            <a:pPr algn="just"/>
            <a:endParaRPr lang="es-MX" sz="2400" b="1" dirty="0" smtClean="0"/>
          </a:p>
          <a:p>
            <a:pPr algn="just"/>
            <a:endParaRPr lang="es-MX" sz="2400" b="1" dirty="0"/>
          </a:p>
        </p:txBody>
      </p:sp>
    </p:spTree>
    <p:extLst>
      <p:ext uri="{BB962C8B-B14F-4D97-AF65-F5344CB8AC3E}">
        <p14:creationId xmlns:p14="http://schemas.microsoft.com/office/powerpoint/2010/main" val="3168988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cxnSp>
        <p:nvCxnSpPr>
          <p:cNvPr id="8"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0" name="28 Grupo"/>
          <p:cNvGrpSpPr/>
          <p:nvPr/>
        </p:nvGrpSpPr>
        <p:grpSpPr>
          <a:xfrm>
            <a:off x="290946" y="908720"/>
            <a:ext cx="8637540" cy="5040560"/>
            <a:chOff x="359531" y="2348880"/>
            <a:chExt cx="8604957" cy="2171877"/>
          </a:xfrm>
        </p:grpSpPr>
        <p:cxnSp>
          <p:nvCxnSpPr>
            <p:cNvPr id="11" name="13 Conector recto"/>
            <p:cNvCxnSpPr/>
            <p:nvPr/>
          </p:nvCxnSpPr>
          <p:spPr>
            <a:xfrm>
              <a:off x="359531" y="2348880"/>
              <a:ext cx="0" cy="2171877"/>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 CuadroTexto"/>
            <p:cNvSpPr txBox="1"/>
            <p:nvPr/>
          </p:nvSpPr>
          <p:spPr>
            <a:xfrm>
              <a:off x="512429" y="2435706"/>
              <a:ext cx="8316987" cy="1472024"/>
            </a:xfrm>
            <a:prstGeom prst="rect">
              <a:avLst/>
            </a:prstGeom>
            <a:noFill/>
          </p:spPr>
          <p:txBody>
            <a:bodyPr wrap="square" rtlCol="0">
              <a:spAutoFit/>
            </a:bodyPr>
            <a:lstStyle/>
            <a:p>
              <a:pPr algn="just">
                <a:defRPr/>
              </a:pPr>
              <a:r>
                <a:rPr lang="es-MX" sz="2400" b="1" dirty="0">
                  <a:solidFill>
                    <a:srgbClr val="B93131"/>
                  </a:solidFill>
                </a:rPr>
                <a:t>Cláusulas</a:t>
              </a:r>
            </a:p>
            <a:p>
              <a:pPr algn="just">
                <a:defRPr/>
              </a:pPr>
              <a:r>
                <a:rPr lang="es-MX" sz="2400" b="1" dirty="0" smtClean="0">
                  <a:solidFill>
                    <a:srgbClr val="B93131"/>
                  </a:solidFill>
                </a:rPr>
                <a:t>Tercera </a:t>
              </a:r>
              <a:endParaRPr lang="es-MX" sz="2400" b="1" dirty="0">
                <a:solidFill>
                  <a:srgbClr val="B9313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smtClean="0">
                <a:ln>
                  <a:noFill/>
                </a:ln>
                <a:solidFill>
                  <a:srgbClr val="00204E"/>
                </a:solidFill>
                <a:effectLst/>
                <a:uLnTx/>
                <a:uFillTx/>
                <a:latin typeface="Arial"/>
                <a:ea typeface="+mn-ea"/>
                <a:cs typeface="+mn-cs"/>
              </a:endParaRPr>
            </a:p>
            <a:p>
              <a:pPr lvl="0" algn="just">
                <a:defRPr/>
              </a:pPr>
              <a:r>
                <a:rPr lang="es-MX" sz="2000" dirty="0">
                  <a:solidFill>
                    <a:srgbClr val="00204E"/>
                  </a:solidFill>
                </a:rPr>
                <a:t>Destinar el apoyo financiero que reciba y los productos que genere, al cumplimiento del objetivo de este convenio de conformidad con lo establecido en el </a:t>
              </a:r>
              <a:r>
                <a:rPr lang="es-MX" sz="2000" b="1" dirty="0">
                  <a:solidFill>
                    <a:srgbClr val="00204E"/>
                  </a:solidFill>
                </a:rPr>
                <a:t>Anexo de Ejecución </a:t>
              </a:r>
              <a:r>
                <a:rPr lang="es-MX" sz="2000" dirty="0">
                  <a:solidFill>
                    <a:srgbClr val="00204E"/>
                  </a:solidFill>
                </a:rPr>
                <a:t>correspondiente, así como en los capítulos 1000, 2000 y 3000 del Clasificador por Objeto del Gasto para la Administración Pública Federal vigente, expedido por la Secretaría de Hacienda y Crédito Público.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a:ln>
                  <a:noFill/>
                </a:ln>
                <a:solidFill>
                  <a:srgbClr val="00204E"/>
                </a:solidFill>
                <a:effectLst/>
                <a:uLnTx/>
                <a:uFillTx/>
                <a:latin typeface="Arial"/>
                <a:ea typeface="+mn-ea"/>
                <a:cs typeface="+mn-cs"/>
              </a:endParaRPr>
            </a:p>
          </p:txBody>
        </p:sp>
        <p:cxnSp>
          <p:nvCxnSpPr>
            <p:cNvPr id="15" name="16 Conector recto"/>
            <p:cNvCxnSpPr/>
            <p:nvPr/>
          </p:nvCxnSpPr>
          <p:spPr>
            <a:xfrm>
              <a:off x="359531" y="4520757"/>
              <a:ext cx="8604957" cy="0"/>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 name="24 Rectángulo"/>
          <p:cNvSpPr/>
          <p:nvPr/>
        </p:nvSpPr>
        <p:spPr>
          <a:xfrm>
            <a:off x="755576" y="44624"/>
            <a:ext cx="8424936" cy="430887"/>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lang="es-MX" sz="2200" b="1" noProof="0" dirty="0" smtClean="0">
                <a:solidFill>
                  <a:srgbClr val="00204E"/>
                </a:solidFill>
                <a:latin typeface="Arial Black" panose="020B0A04020102020204" pitchFamily="34" charset="0"/>
                <a:cs typeface="Arial" panose="020B0604020202020204" pitchFamily="34" charset="0"/>
              </a:rPr>
              <a:t>ASPECTOS RELEVANTES</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 DEL CONVENIO MARCO</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spTree>
    <p:extLst>
      <p:ext uri="{BB962C8B-B14F-4D97-AF65-F5344CB8AC3E}">
        <p14:creationId xmlns:p14="http://schemas.microsoft.com/office/powerpoint/2010/main" val="28559429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cxnSp>
        <p:nvCxnSpPr>
          <p:cNvPr id="8"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0" name="28 Grupo"/>
          <p:cNvGrpSpPr/>
          <p:nvPr/>
        </p:nvGrpSpPr>
        <p:grpSpPr>
          <a:xfrm>
            <a:off x="290946" y="908720"/>
            <a:ext cx="8637540" cy="5040560"/>
            <a:chOff x="359531" y="2348880"/>
            <a:chExt cx="8604957" cy="2171877"/>
          </a:xfrm>
        </p:grpSpPr>
        <p:cxnSp>
          <p:nvCxnSpPr>
            <p:cNvPr id="11" name="13 Conector recto"/>
            <p:cNvCxnSpPr/>
            <p:nvPr/>
          </p:nvCxnSpPr>
          <p:spPr>
            <a:xfrm>
              <a:off x="359531" y="2348880"/>
              <a:ext cx="0" cy="2171877"/>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 CuadroTexto"/>
            <p:cNvSpPr txBox="1"/>
            <p:nvPr/>
          </p:nvSpPr>
          <p:spPr>
            <a:xfrm>
              <a:off x="512429" y="2435706"/>
              <a:ext cx="8316987" cy="1710731"/>
            </a:xfrm>
            <a:prstGeom prst="rect">
              <a:avLst/>
            </a:prstGeom>
            <a:noFill/>
          </p:spPr>
          <p:txBody>
            <a:bodyPr wrap="square" rtlCol="0">
              <a:spAutoFit/>
            </a:bodyPr>
            <a:lstStyle/>
            <a:p>
              <a:pPr algn="just">
                <a:defRPr/>
              </a:pPr>
              <a:r>
                <a:rPr lang="es-MX" sz="2400" b="1" dirty="0">
                  <a:solidFill>
                    <a:srgbClr val="B93131"/>
                  </a:solidFill>
                </a:rPr>
                <a:t>Octava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smtClean="0">
                <a:ln>
                  <a:noFill/>
                </a:ln>
                <a:solidFill>
                  <a:srgbClr val="00204E"/>
                </a:solidFill>
                <a:effectLst/>
                <a:uLnTx/>
                <a:uFillTx/>
                <a:latin typeface="Arial"/>
                <a:ea typeface="+mn-ea"/>
                <a:cs typeface="+mn-cs"/>
              </a:endParaRPr>
            </a:p>
            <a:p>
              <a:pPr algn="just">
                <a:defRPr/>
              </a:pPr>
              <a:r>
                <a:rPr lang="es-MX" sz="2000" dirty="0">
                  <a:solidFill>
                    <a:srgbClr val="00204E"/>
                  </a:solidFill>
                </a:rPr>
                <a:t>Las partes están de acuerdo en que la </a:t>
              </a:r>
              <a:r>
                <a:rPr lang="es-MX" sz="2000" dirty="0" smtClean="0">
                  <a:solidFill>
                    <a:srgbClr val="00204E"/>
                  </a:solidFill>
                </a:rPr>
                <a:t>universidad ejerza </a:t>
              </a:r>
              <a:r>
                <a:rPr lang="es-MX" sz="2000" dirty="0">
                  <a:solidFill>
                    <a:srgbClr val="00204E"/>
                  </a:solidFill>
                </a:rPr>
                <a:t>los recursos de acuerdo al desglose que se </a:t>
              </a:r>
              <a:r>
                <a:rPr lang="es-MX" sz="2000" dirty="0" smtClean="0">
                  <a:solidFill>
                    <a:srgbClr val="00204E"/>
                  </a:solidFill>
                </a:rPr>
                <a:t>establezca </a:t>
              </a:r>
              <a:r>
                <a:rPr lang="es-MX" sz="2000" dirty="0">
                  <a:solidFill>
                    <a:srgbClr val="00204E"/>
                  </a:solidFill>
                </a:rPr>
                <a:t>en los Anexos de Ejecución.</a:t>
              </a:r>
            </a:p>
            <a:p>
              <a:pPr algn="just">
                <a:defRPr/>
              </a:pPr>
              <a:endParaRPr lang="es-MX" sz="2000" dirty="0">
                <a:solidFill>
                  <a:srgbClr val="00204E"/>
                </a:solidFill>
              </a:endParaRPr>
            </a:p>
            <a:p>
              <a:pPr algn="just">
                <a:defRPr/>
              </a:pPr>
              <a:r>
                <a:rPr lang="es-MX" sz="2000" dirty="0">
                  <a:solidFill>
                    <a:srgbClr val="00204E"/>
                  </a:solidFill>
                </a:rPr>
                <a:t>El subsidio objeto de este convenio, en ningún caso podrá destinarse a cubrir incrementos de sueldos y prestaciones del personal fuera de los considerados en los Anexos de Ejecución a que se refiere el párrafo anterior, independientemente de que la universidad puede aplicar los recursos derivados de otras fuentes de financiamiento a esos </a:t>
              </a:r>
              <a:r>
                <a:rPr lang="es-MX" sz="2000" dirty="0" smtClean="0">
                  <a:solidFill>
                    <a:srgbClr val="00204E"/>
                  </a:solidFill>
                </a:rPr>
                <a:t>propósitos.</a:t>
              </a:r>
              <a:endParaRPr lang="es-MX" sz="2000" dirty="0">
                <a:solidFill>
                  <a:srgbClr val="00204E"/>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2400" b="1" i="0" u="none" strike="noStrike" kern="1200" cap="none" spc="0" normalizeH="0" baseline="0" noProof="0" dirty="0">
                <a:ln>
                  <a:noFill/>
                </a:ln>
                <a:solidFill>
                  <a:srgbClr val="00204E"/>
                </a:solidFill>
                <a:effectLst/>
                <a:uLnTx/>
                <a:uFillTx/>
                <a:latin typeface="Arial"/>
                <a:ea typeface="+mn-ea"/>
                <a:cs typeface="+mn-cs"/>
              </a:endParaRPr>
            </a:p>
          </p:txBody>
        </p:sp>
        <p:cxnSp>
          <p:nvCxnSpPr>
            <p:cNvPr id="15" name="16 Conector recto"/>
            <p:cNvCxnSpPr/>
            <p:nvPr/>
          </p:nvCxnSpPr>
          <p:spPr>
            <a:xfrm>
              <a:off x="359531" y="4520757"/>
              <a:ext cx="8604957" cy="0"/>
            </a:xfrm>
            <a:prstGeom prst="line">
              <a:avLst/>
            </a:prstGeom>
            <a:ln w="762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 name="24 Rectángulo"/>
          <p:cNvSpPr/>
          <p:nvPr/>
        </p:nvSpPr>
        <p:spPr>
          <a:xfrm>
            <a:off x="755576" y="44624"/>
            <a:ext cx="8424936" cy="430887"/>
          </a:xfrm>
          <a:prstGeom prst="rect">
            <a:avLst/>
          </a:prstGeom>
        </p:spPr>
        <p:txBody>
          <a:bodyPr wrap="square">
            <a:spAutoFit/>
          </a:bodyPr>
          <a:lstStyle/>
          <a:p>
            <a:pPr marL="542925" marR="0" lvl="0" indent="-276225" algn="r" defTabSz="914400" rtl="0" eaLnBrk="1" fontAlgn="auto" latinLnBrk="0" hangingPunct="1">
              <a:lnSpc>
                <a:spcPct val="100000"/>
              </a:lnSpc>
              <a:spcBef>
                <a:spcPts val="0"/>
              </a:spcBef>
              <a:spcAft>
                <a:spcPts val="0"/>
              </a:spcAft>
              <a:buClrTx/>
              <a:buSzTx/>
              <a:buFontTx/>
              <a:buNone/>
              <a:tabLst/>
              <a:defRPr/>
            </a:pPr>
            <a:r>
              <a:rPr lang="es-MX" sz="2200" b="1" noProof="0" dirty="0" smtClean="0">
                <a:solidFill>
                  <a:srgbClr val="00204E"/>
                </a:solidFill>
                <a:latin typeface="Arial Black" panose="020B0A04020102020204" pitchFamily="34" charset="0"/>
                <a:cs typeface="Arial" panose="020B0604020202020204" pitchFamily="34" charset="0"/>
              </a:rPr>
              <a:t>ASPECTOS RELEVANTES</a:t>
            </a:r>
            <a:r>
              <a:rPr kumimoji="0" lang="es-MX" sz="2200" b="1" i="0" u="none" strike="noStrike" kern="1200" cap="none" spc="0" normalizeH="0" baseline="0" noProof="0" dirty="0" smtClean="0">
                <a:ln>
                  <a:noFill/>
                </a:ln>
                <a:solidFill>
                  <a:srgbClr val="00204E"/>
                </a:solidFill>
                <a:effectLst/>
                <a:uLnTx/>
                <a:uFillTx/>
                <a:latin typeface="Arial Black" panose="020B0A04020102020204" pitchFamily="34" charset="0"/>
                <a:ea typeface="+mn-ea"/>
                <a:cs typeface="Arial" panose="020B0604020202020204" pitchFamily="34" charset="0"/>
              </a:rPr>
              <a:t> DEL CONVENIO MARCO</a:t>
            </a:r>
            <a:endParaRPr kumimoji="0" lang="es-MX" sz="2200" b="1" i="0" u="none" strike="noStrike" kern="1200" cap="none" spc="0" normalizeH="0" baseline="0" noProof="0" dirty="0">
              <a:ln>
                <a:noFill/>
              </a:ln>
              <a:solidFill>
                <a:srgbClr val="00204E"/>
              </a:solidFill>
              <a:effectLst/>
              <a:uLnTx/>
              <a:uFillTx/>
              <a:latin typeface="Arial Black" panose="020B0A04020102020204" pitchFamily="34" charset="0"/>
              <a:ea typeface="+mn-ea"/>
              <a:cs typeface="Arial" panose="020B0604020202020204" pitchFamily="34" charset="0"/>
            </a:endParaRPr>
          </a:p>
        </p:txBody>
      </p:sp>
    </p:spTree>
    <p:extLst>
      <p:ext uri="{BB962C8B-B14F-4D97-AF65-F5344CB8AC3E}">
        <p14:creationId xmlns:p14="http://schemas.microsoft.com/office/powerpoint/2010/main" val="8985246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C7D4E9DF-C868-45EA-92F9-E29C180F0879}" type="slidenum">
              <a:rPr lang="es-MX" smtClean="0">
                <a:solidFill>
                  <a:srgbClr val="04617B">
                    <a:shade val="90000"/>
                  </a:srgbClr>
                </a:solidFill>
              </a:rPr>
              <a:pPr/>
              <a:t>32</a:t>
            </a:fld>
            <a:endParaRPr lang="es-MX" dirty="0">
              <a:solidFill>
                <a:srgbClr val="04617B">
                  <a:shade val="90000"/>
                </a:srgbClr>
              </a:solidFill>
            </a:endParaRPr>
          </a:p>
        </p:txBody>
      </p:sp>
      <p:sp>
        <p:nvSpPr>
          <p:cNvPr id="3" name="Rectángulo redondeado 2"/>
          <p:cNvSpPr/>
          <p:nvPr/>
        </p:nvSpPr>
        <p:spPr>
          <a:xfrm>
            <a:off x="395536" y="1988840"/>
            <a:ext cx="8424936" cy="396956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100" dirty="0" smtClean="0"/>
              <a:t>Penas </a:t>
            </a:r>
            <a:r>
              <a:rPr lang="es-MX" sz="2100" dirty="0"/>
              <a:t>convencionales, multas, accesorios y actualizaciones por pagos extemporáneos a terceros institucionales como el SAT, IMSS, ISSSTE, entre otros; conciertos artísticos con fines de lucro; mantenimiento, construcción  y remodelación de bienes inmuebles; apoyos a equipos deportivos profesionales o </a:t>
            </a:r>
            <a:r>
              <a:rPr lang="es-MX" sz="2100" dirty="0" err="1"/>
              <a:t>semi</a:t>
            </a:r>
            <a:r>
              <a:rPr lang="es-MX" sz="2100" dirty="0"/>
              <a:t> profesionales; apoyo a sindicatos no pactados en los contratos colectivos de trabajo; asimismo, para los casos de servicios de edecanes y maestros de ceremonia, o gastos relacionados con algún evento. La erogación debe estar vinculada a los objetivos del programa.</a:t>
            </a:r>
          </a:p>
          <a:p>
            <a:pPr algn="ctr"/>
            <a:endParaRPr lang="es-MX" dirty="0"/>
          </a:p>
        </p:txBody>
      </p:sp>
      <p:sp>
        <p:nvSpPr>
          <p:cNvPr id="8" name="Rectángulo 7"/>
          <p:cNvSpPr/>
          <p:nvPr/>
        </p:nvSpPr>
        <p:spPr>
          <a:xfrm>
            <a:off x="287587" y="620688"/>
            <a:ext cx="8640960" cy="1015663"/>
          </a:xfrm>
          <a:prstGeom prst="rect">
            <a:avLst/>
          </a:prstGeom>
        </p:spPr>
        <p:txBody>
          <a:bodyPr wrap="square">
            <a:spAutoFit/>
          </a:bodyPr>
          <a:lstStyle/>
          <a:p>
            <a:pPr algn="just"/>
            <a:endParaRPr lang="es-MX" sz="2000" b="1" dirty="0"/>
          </a:p>
          <a:p>
            <a:pPr algn="just"/>
            <a:r>
              <a:rPr lang="es-MX" sz="2000" dirty="0"/>
              <a:t>Bajo ninguna circunstancia podrán ser financiables con los recursos del subsidio los siguientes conceptos: </a:t>
            </a:r>
            <a:endParaRPr lang="es-MX" sz="2000" b="1" dirty="0"/>
          </a:p>
        </p:txBody>
      </p:sp>
      <p:cxnSp>
        <p:nvCxnSpPr>
          <p:cNvPr id="10"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24 Rectángulo"/>
          <p:cNvSpPr/>
          <p:nvPr/>
        </p:nvSpPr>
        <p:spPr>
          <a:xfrm>
            <a:off x="-108520" y="44624"/>
            <a:ext cx="9289032" cy="400110"/>
          </a:xfrm>
          <a:prstGeom prst="rect">
            <a:avLst/>
          </a:prstGeom>
        </p:spPr>
        <p:txBody>
          <a:bodyPr wrap="square">
            <a:spAutoFit/>
          </a:bodyPr>
          <a:lstStyle/>
          <a:p>
            <a:pPr marL="542925" lvl="0" indent="-276225" algn="r">
              <a:defRPr/>
            </a:pPr>
            <a:r>
              <a:rPr lang="es-MX" sz="2000" b="1" dirty="0">
                <a:solidFill>
                  <a:srgbClr val="00204E"/>
                </a:solidFill>
                <a:latin typeface="Arial Black" panose="020B0A04020102020204" pitchFamily="34" charset="0"/>
                <a:cs typeface="Arial" panose="020B0604020202020204" pitchFamily="34" charset="0"/>
              </a:rPr>
              <a:t>MINUTA DE REUNIÓN DE TRABAJO ASF-SEP(19-SEP-2017)</a:t>
            </a:r>
            <a:endParaRPr kumimoji="0" lang="es-MX" sz="2000" b="1" i="0" u="none" strike="noStrike" kern="1200" cap="none" spc="0" normalizeH="0" baseline="0" noProof="0" dirty="0">
              <a:ln>
                <a:noFill/>
              </a:ln>
              <a:solidFill>
                <a:srgbClr val="00204E"/>
              </a:solidFill>
              <a:effectLst/>
              <a:uLnTx/>
              <a:uFillTx/>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013683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C7D4E9DF-C868-45EA-92F9-E29C180F0879}" type="slidenum">
              <a:rPr lang="es-MX" smtClean="0">
                <a:solidFill>
                  <a:srgbClr val="04617B">
                    <a:shade val="90000"/>
                  </a:srgbClr>
                </a:solidFill>
              </a:rPr>
              <a:pPr/>
              <a:t>33</a:t>
            </a:fld>
            <a:endParaRPr lang="es-MX" dirty="0">
              <a:solidFill>
                <a:srgbClr val="04617B">
                  <a:shade val="90000"/>
                </a:srgbClr>
              </a:solidFill>
            </a:endParaRPr>
          </a:p>
        </p:txBody>
      </p:sp>
      <p:sp>
        <p:nvSpPr>
          <p:cNvPr id="2" name="Rectángulo redondeado 1"/>
          <p:cNvSpPr/>
          <p:nvPr/>
        </p:nvSpPr>
        <p:spPr>
          <a:xfrm>
            <a:off x="899592" y="1556792"/>
            <a:ext cx="7540972" cy="3960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a:solidFill>
                  <a:schemeClr val="bg1"/>
                </a:solidFill>
              </a:rPr>
              <a:t>Los recursos federales que se apliquen en contravención a los antes señalados serán objeto de reintegro a la TESOFE. Asimismo, </a:t>
            </a:r>
            <a:r>
              <a:rPr lang="es-MX" sz="2400" dirty="0" smtClean="0">
                <a:solidFill>
                  <a:schemeClr val="bg1"/>
                </a:solidFill>
              </a:rPr>
              <a:t>se deberá informar </a:t>
            </a:r>
            <a:r>
              <a:rPr lang="es-MX" sz="2400" dirty="0">
                <a:solidFill>
                  <a:schemeClr val="bg1"/>
                </a:solidFill>
              </a:rPr>
              <a:t>a la </a:t>
            </a:r>
            <a:r>
              <a:rPr lang="es-MX" sz="2400" dirty="0" smtClean="0">
                <a:solidFill>
                  <a:schemeClr val="bg1"/>
                </a:solidFill>
              </a:rPr>
              <a:t>SEP </a:t>
            </a:r>
            <a:r>
              <a:rPr lang="es-MX" sz="2400" dirty="0">
                <a:solidFill>
                  <a:schemeClr val="bg1"/>
                </a:solidFill>
              </a:rPr>
              <a:t>la aplicación de dichos recursos en términos aprobados por sus órganos de gobierno. </a:t>
            </a:r>
          </a:p>
          <a:p>
            <a:pPr algn="just"/>
            <a:endParaRPr lang="es-MX" sz="2400" dirty="0"/>
          </a:p>
        </p:txBody>
      </p:sp>
      <p:cxnSp>
        <p:nvCxnSpPr>
          <p:cNvPr id="9"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24 Rectángulo"/>
          <p:cNvSpPr/>
          <p:nvPr/>
        </p:nvSpPr>
        <p:spPr>
          <a:xfrm>
            <a:off x="-108520" y="44624"/>
            <a:ext cx="9289032" cy="400110"/>
          </a:xfrm>
          <a:prstGeom prst="rect">
            <a:avLst/>
          </a:prstGeom>
        </p:spPr>
        <p:txBody>
          <a:bodyPr wrap="square">
            <a:spAutoFit/>
          </a:bodyPr>
          <a:lstStyle/>
          <a:p>
            <a:pPr marL="542925" lvl="0" indent="-276225" algn="r">
              <a:defRPr/>
            </a:pPr>
            <a:r>
              <a:rPr lang="es-MX" sz="2000" b="1" dirty="0">
                <a:solidFill>
                  <a:srgbClr val="00204E"/>
                </a:solidFill>
                <a:latin typeface="Arial Black" panose="020B0A04020102020204" pitchFamily="34" charset="0"/>
                <a:cs typeface="Arial" panose="020B0604020202020204" pitchFamily="34" charset="0"/>
              </a:rPr>
              <a:t>MINUTA DE REUNIÓN DE TRABAJO ASF-SEP(19-SEP-2017)</a:t>
            </a:r>
            <a:endParaRPr kumimoji="0" lang="es-MX" sz="2000" b="1" i="0" u="none" strike="noStrike" kern="1200" cap="none" spc="0" normalizeH="0" baseline="0" noProof="0" dirty="0">
              <a:ln>
                <a:noFill/>
              </a:ln>
              <a:solidFill>
                <a:srgbClr val="00204E"/>
              </a:solidFill>
              <a:effectLst/>
              <a:uLnTx/>
              <a:uFillTx/>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728553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1196752"/>
            <a:ext cx="8229600" cy="4114800"/>
          </a:xfrm>
        </p:spPr>
        <p:txBody>
          <a:bodyPr/>
          <a:lstStyle/>
          <a:p>
            <a:pPr marL="0" indent="0" algn="just">
              <a:buNone/>
            </a:pPr>
            <a:r>
              <a:rPr lang="es-MX" sz="2400" dirty="0" smtClean="0"/>
              <a:t>El Impuesto del 2% sobre Nómina Local y a través del cual somete a mi consideración y opinión que “la determinación del importe de dicho concepto se realice con base al monto bruto de la nómina pagada con recursos del programa U006, se le tendrán que disminuir los conceptos establecidos por la norma para la determinación de sus cálculos, que cada UPE deberá de proporcionar la determinación de dicho cálculo y el monto que se pague en exceso será observado por este órgano de fiscalización” (sic).</a:t>
            </a:r>
            <a:endParaRPr lang="es-MX" sz="2400" dirty="0"/>
          </a:p>
        </p:txBody>
      </p:sp>
      <p:sp>
        <p:nvSpPr>
          <p:cNvPr id="4" name="Marcador de número de diapositiva 3"/>
          <p:cNvSpPr>
            <a:spLocks noGrp="1"/>
          </p:cNvSpPr>
          <p:nvPr>
            <p:ph type="sldNum" sz="quarter" idx="12"/>
          </p:nvPr>
        </p:nvSpPr>
        <p:spPr/>
        <p:txBody>
          <a:bodyPr/>
          <a:lstStyle/>
          <a:p>
            <a:fld id="{C7D4E9DF-C868-45EA-92F9-E29C180F0879}" type="slidenum">
              <a:rPr lang="es-MX" smtClean="0">
                <a:solidFill>
                  <a:srgbClr val="04617B">
                    <a:shade val="90000"/>
                  </a:srgbClr>
                </a:solidFill>
              </a:rPr>
              <a:pPr/>
              <a:t>34</a:t>
            </a:fld>
            <a:endParaRPr lang="es-MX" dirty="0">
              <a:solidFill>
                <a:srgbClr val="04617B">
                  <a:shade val="90000"/>
                </a:srgbClr>
              </a:solidFill>
            </a:endParaRPr>
          </a:p>
        </p:txBody>
      </p:sp>
      <p:cxnSp>
        <p:nvCxnSpPr>
          <p:cNvPr id="7" name="25 Conector recto"/>
          <p:cNvCxnSpPr/>
          <p:nvPr/>
        </p:nvCxnSpPr>
        <p:spPr>
          <a:xfrm flipH="1">
            <a:off x="1403648" y="476672"/>
            <a:ext cx="766891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24 Rectángulo"/>
          <p:cNvSpPr/>
          <p:nvPr/>
        </p:nvSpPr>
        <p:spPr>
          <a:xfrm>
            <a:off x="-108520" y="44624"/>
            <a:ext cx="9289032" cy="400110"/>
          </a:xfrm>
          <a:prstGeom prst="rect">
            <a:avLst/>
          </a:prstGeom>
        </p:spPr>
        <p:txBody>
          <a:bodyPr wrap="square">
            <a:spAutoFit/>
          </a:bodyPr>
          <a:lstStyle/>
          <a:p>
            <a:pPr marL="542925" lvl="0" indent="-276225" algn="r">
              <a:defRPr/>
            </a:pPr>
            <a:r>
              <a:rPr lang="es-MX" sz="2000" b="1" dirty="0" smtClean="0">
                <a:solidFill>
                  <a:srgbClr val="00204E"/>
                </a:solidFill>
                <a:latin typeface="Arial Black" panose="020B0A04020102020204" pitchFamily="34" charset="0"/>
                <a:cs typeface="Arial" panose="020B0604020202020204" pitchFamily="34" charset="0"/>
              </a:rPr>
              <a:t>IMPUESTO DEL % SOBRE NÓMINA</a:t>
            </a:r>
            <a:endParaRPr kumimoji="0" lang="es-MX" sz="2000" b="1" i="0" u="none" strike="noStrike" kern="1200" cap="none" spc="0" normalizeH="0" baseline="0" noProof="0" dirty="0">
              <a:ln>
                <a:noFill/>
              </a:ln>
              <a:solidFill>
                <a:srgbClr val="00204E"/>
              </a:solidFill>
              <a:effectLst/>
              <a:uLnTx/>
              <a:uFillTx/>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9291202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35</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332061" y="2348880"/>
            <a:ext cx="8280920" cy="1569660"/>
          </a:xfrm>
          <a:prstGeom prst="rect">
            <a:avLst/>
          </a:prstGeom>
        </p:spPr>
        <p:txBody>
          <a:bodyPr wrap="square">
            <a:spAutoFit/>
          </a:bodyPr>
          <a:lstStyle/>
          <a:p>
            <a:pPr algn="just"/>
            <a:endParaRPr lang="es-MX" sz="800" b="1" dirty="0">
              <a:latin typeface="Arial Black" panose="020B0A04020102020204" pitchFamily="34" charset="0"/>
            </a:endParaRPr>
          </a:p>
          <a:p>
            <a:pPr algn="ctr"/>
            <a:r>
              <a:rPr lang="es-MX" sz="3200" b="1" dirty="0" smtClean="0">
                <a:latin typeface="Arial Black" panose="020B0A04020102020204" pitchFamily="34" charset="0"/>
              </a:rPr>
              <a:t>V. RUBROS DE REVISIÓN DE AUDITORÍA </a:t>
            </a:r>
            <a:r>
              <a:rPr lang="es-MX" sz="3200" b="1" dirty="0">
                <a:latin typeface="Arial Black" panose="020B0A04020102020204" pitchFamily="34" charset="0"/>
              </a:rPr>
              <a:t>DEL PROGRAMA </a:t>
            </a:r>
            <a:r>
              <a:rPr lang="es-MX" sz="3200" b="1" dirty="0" smtClean="0">
                <a:latin typeface="Arial Black" panose="020B0A04020102020204" pitchFamily="34" charset="0"/>
              </a:rPr>
              <a:t>U006</a:t>
            </a:r>
          </a:p>
          <a:p>
            <a:pPr algn="just"/>
            <a:endParaRPr lang="es-MX" sz="2400" b="1" dirty="0"/>
          </a:p>
        </p:txBody>
      </p:sp>
    </p:spTree>
    <p:extLst>
      <p:ext uri="{BB962C8B-B14F-4D97-AF65-F5344CB8AC3E}">
        <p14:creationId xmlns:p14="http://schemas.microsoft.com/office/powerpoint/2010/main" val="519830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36</a:t>
            </a:fld>
            <a:endParaRPr lang="es-MX" dirty="0">
              <a:solidFill>
                <a:srgbClr val="04617B">
                  <a:shade val="90000"/>
                </a:srgbClr>
              </a:solidFill>
            </a:endParaRPr>
          </a:p>
        </p:txBody>
      </p:sp>
      <p:sp>
        <p:nvSpPr>
          <p:cNvPr id="9" name="24 Rectángulo"/>
          <p:cNvSpPr/>
          <p:nvPr/>
        </p:nvSpPr>
        <p:spPr>
          <a:xfrm>
            <a:off x="719064" y="-28544"/>
            <a:ext cx="8424936"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RUBROS DE AUDITORÍA (U006)</a:t>
            </a:r>
          </a:p>
        </p:txBody>
      </p:sp>
      <p:cxnSp>
        <p:nvCxnSpPr>
          <p:cNvPr id="10" name="25 Conector recto"/>
          <p:cNvCxnSpPr/>
          <p:nvPr/>
        </p:nvCxnSpPr>
        <p:spPr>
          <a:xfrm flipH="1">
            <a:off x="1260203" y="402343"/>
            <a:ext cx="781236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7" name="Diagrama 6"/>
          <p:cNvGraphicFramePr/>
          <p:nvPr>
            <p:extLst>
              <p:ext uri="{D42A27DB-BD31-4B8C-83A1-F6EECF244321}">
                <p14:modId xmlns:p14="http://schemas.microsoft.com/office/powerpoint/2010/main" val="2207044513"/>
              </p:ext>
            </p:extLst>
          </p:nvPr>
        </p:nvGraphicFramePr>
        <p:xfrm>
          <a:off x="1505743" y="836712"/>
          <a:ext cx="7432850" cy="535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o 7"/>
          <p:cNvGrpSpPr/>
          <p:nvPr/>
        </p:nvGrpSpPr>
        <p:grpSpPr>
          <a:xfrm>
            <a:off x="-5022" y="1556791"/>
            <a:ext cx="2324968" cy="2592288"/>
            <a:chOff x="208501" y="1695058"/>
            <a:chExt cx="3432695" cy="1336584"/>
          </a:xfrm>
        </p:grpSpPr>
        <p:sp>
          <p:nvSpPr>
            <p:cNvPr id="11" name="Rectángulo 10"/>
            <p:cNvSpPr/>
            <p:nvPr/>
          </p:nvSpPr>
          <p:spPr>
            <a:xfrm>
              <a:off x="215916" y="1992077"/>
              <a:ext cx="3154544" cy="103956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uadroTexto 11"/>
            <p:cNvSpPr txBox="1"/>
            <p:nvPr/>
          </p:nvSpPr>
          <p:spPr>
            <a:xfrm>
              <a:off x="208501" y="1695058"/>
              <a:ext cx="3432695" cy="103956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MX" sz="2400" b="1" dirty="0" smtClean="0">
                  <a:ln w="18415" cmpd="sng">
                    <a:prstDash val="solid"/>
                  </a:ln>
                </a:rPr>
                <a:t>Auditoría Central</a:t>
              </a:r>
              <a:endParaRPr lang="es-MX" sz="2400" kern="1200" dirty="0"/>
            </a:p>
          </p:txBody>
        </p:sp>
      </p:grpSp>
      <p:pic>
        <p:nvPicPr>
          <p:cNvPr id="13" name="Imagen 12" descr="Resultado de imagen para sep logo oficial"/>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996952"/>
            <a:ext cx="1535717" cy="1920226"/>
          </a:xfrm>
          <a:prstGeom prst="rect">
            <a:avLst/>
          </a:prstGeom>
          <a:noFill/>
          <a:ln>
            <a:noFill/>
          </a:ln>
        </p:spPr>
      </p:pic>
    </p:spTree>
    <p:extLst>
      <p:ext uri="{BB962C8B-B14F-4D97-AF65-F5344CB8AC3E}">
        <p14:creationId xmlns:p14="http://schemas.microsoft.com/office/powerpoint/2010/main" val="3499899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37</a:t>
            </a:fld>
            <a:endParaRPr lang="es-MX" dirty="0">
              <a:solidFill>
                <a:srgbClr val="04617B">
                  <a:shade val="90000"/>
                </a:srgbClr>
              </a:solidFill>
            </a:endParaRPr>
          </a:p>
        </p:txBody>
      </p:sp>
      <p:sp>
        <p:nvSpPr>
          <p:cNvPr id="4" name="24 Rectángulo"/>
          <p:cNvSpPr/>
          <p:nvPr/>
        </p:nvSpPr>
        <p:spPr>
          <a:xfrm>
            <a:off x="755576" y="44624"/>
            <a:ext cx="8424936" cy="369332"/>
          </a:xfrm>
          <a:prstGeom prst="rect">
            <a:avLst/>
          </a:prstGeom>
        </p:spPr>
        <p:txBody>
          <a:bodyPr wrap="square">
            <a:spAutoFit/>
          </a:bodyPr>
          <a:lstStyle/>
          <a:p>
            <a:pPr marL="542925" indent="-276225" algn="r"/>
            <a:r>
              <a:rPr lang="es-MX" b="1" dirty="0" smtClean="0">
                <a:solidFill>
                  <a:srgbClr val="00204E"/>
                </a:solidFill>
                <a:latin typeface="Arial Black" panose="020B0A04020102020204" pitchFamily="34" charset="0"/>
                <a:cs typeface="Arial" panose="020B0604020202020204" pitchFamily="34" charset="0"/>
              </a:rPr>
              <a:t>RUBROS DE AUDITORÍA A UNIVERSIDADES</a:t>
            </a:r>
          </a:p>
        </p:txBody>
      </p:sp>
      <p:cxnSp>
        <p:nvCxnSpPr>
          <p:cNvPr id="5" name="25 Conector recto"/>
          <p:cNvCxnSpPr/>
          <p:nvPr/>
        </p:nvCxnSpPr>
        <p:spPr>
          <a:xfrm flipH="1">
            <a:off x="1331640" y="475511"/>
            <a:ext cx="781236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Diagrama 1"/>
          <p:cNvGraphicFramePr/>
          <p:nvPr>
            <p:extLst>
              <p:ext uri="{D42A27DB-BD31-4B8C-83A1-F6EECF244321}">
                <p14:modId xmlns:p14="http://schemas.microsoft.com/office/powerpoint/2010/main" val="1603332106"/>
              </p:ext>
            </p:extLst>
          </p:nvPr>
        </p:nvGraphicFramePr>
        <p:xfrm>
          <a:off x="971600" y="1196752"/>
          <a:ext cx="7632848" cy="435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1806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38</a:t>
            </a:fld>
            <a:endParaRPr lang="es-MX" dirty="0">
              <a:solidFill>
                <a:srgbClr val="04617B">
                  <a:shade val="90000"/>
                </a:srgbClr>
              </a:solidFill>
            </a:endParaRPr>
          </a:p>
        </p:txBody>
      </p:sp>
      <p:sp>
        <p:nvSpPr>
          <p:cNvPr id="3" name="Rectángulo 2"/>
          <p:cNvSpPr/>
          <p:nvPr/>
        </p:nvSpPr>
        <p:spPr>
          <a:xfrm>
            <a:off x="251520" y="2370361"/>
            <a:ext cx="8640960" cy="3385542"/>
          </a:xfrm>
          <a:prstGeom prst="rect">
            <a:avLst/>
          </a:prstGeom>
        </p:spPr>
        <p:txBody>
          <a:bodyPr wrap="square">
            <a:spAutoFit/>
          </a:bodyPr>
          <a:lstStyle/>
          <a:p>
            <a:endParaRPr lang="es-MX" dirty="0"/>
          </a:p>
          <a:p>
            <a:pPr marL="285750" indent="-285750" algn="just">
              <a:buFont typeface="Arial" panose="020B0604020202020204" pitchFamily="34" charset="0"/>
              <a:buChar char="•"/>
            </a:pPr>
            <a:r>
              <a:rPr lang="es-MX" dirty="0"/>
              <a:t>Verificar mediante el análisis de la documentación justificativa y comprobatoria que los recursos federales y sus intereses generados fueron destinados por la Universidad en los términos establecidos en el Convenio Marco de Colaboración y el Anexo de Ejecución; </a:t>
            </a:r>
            <a:r>
              <a:rPr lang="es-MX" b="1" u="sng" dirty="0">
                <a:uFill>
                  <a:solidFill>
                    <a:srgbClr val="C00000"/>
                  </a:solidFill>
                </a:uFill>
              </a:rPr>
              <a:t>y constatar que los recursos, así como los intereses generados que no se comprometieron al 31 de diciembre 2017 y los que no se devengaron al término de la vigencia del Anexo de Ejecución, se </a:t>
            </a:r>
            <a:r>
              <a:rPr lang="es-MX" b="1" u="sng" dirty="0" smtClean="0">
                <a:uFill>
                  <a:solidFill>
                    <a:srgbClr val="C00000"/>
                  </a:solidFill>
                </a:uFill>
              </a:rPr>
              <a:t>reintegrarán </a:t>
            </a:r>
            <a:r>
              <a:rPr lang="es-MX" b="1" u="sng" dirty="0">
                <a:uFill>
                  <a:solidFill>
                    <a:srgbClr val="C00000"/>
                  </a:solidFill>
                </a:uFill>
              </a:rPr>
              <a:t>a la Tesorería de la Federación (TESOFE) en los términos de las disposiciones aplicables.</a:t>
            </a:r>
          </a:p>
          <a:p>
            <a:pPr marL="285750" indent="-285750" algn="just">
              <a:buFont typeface="Arial" panose="020B0604020202020204" pitchFamily="34" charset="0"/>
              <a:buChar char="•"/>
            </a:pPr>
            <a:endParaRPr lang="es-MX" sz="800" dirty="0"/>
          </a:p>
          <a:p>
            <a:pPr marL="285750" indent="-285750">
              <a:buFont typeface="Arial" panose="020B0604020202020204" pitchFamily="34" charset="0"/>
              <a:buChar char="•"/>
            </a:pPr>
            <a:endParaRPr lang="es-MX" sz="800" dirty="0"/>
          </a:p>
          <a:p>
            <a:pPr algn="just"/>
            <a:endParaRPr lang="es-MX" dirty="0" smtClean="0"/>
          </a:p>
          <a:p>
            <a:pPr marL="285750" indent="-285750" algn="just">
              <a:buFont typeface="Arial" panose="020B0604020202020204" pitchFamily="34" charset="0"/>
              <a:buChar char="•"/>
            </a:pPr>
            <a:endParaRPr lang="es-MX" dirty="0"/>
          </a:p>
        </p:txBody>
      </p:sp>
      <p:cxnSp>
        <p:nvCxnSpPr>
          <p:cNvPr id="5" name="25 Conector recto"/>
          <p:cNvCxnSpPr/>
          <p:nvPr/>
        </p:nvCxnSpPr>
        <p:spPr>
          <a:xfrm flipH="1">
            <a:off x="1331640" y="475511"/>
            <a:ext cx="781236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24 Rectángulo"/>
          <p:cNvSpPr/>
          <p:nvPr/>
        </p:nvSpPr>
        <p:spPr>
          <a:xfrm>
            <a:off x="755576" y="44624"/>
            <a:ext cx="8424936" cy="369332"/>
          </a:xfrm>
          <a:prstGeom prst="rect">
            <a:avLst/>
          </a:prstGeom>
        </p:spPr>
        <p:txBody>
          <a:bodyPr wrap="square">
            <a:spAutoFit/>
          </a:bodyPr>
          <a:lstStyle/>
          <a:p>
            <a:pPr marL="542925" indent="-276225" algn="r"/>
            <a:r>
              <a:rPr lang="es-MX" b="1" dirty="0" smtClean="0">
                <a:solidFill>
                  <a:srgbClr val="00204E"/>
                </a:solidFill>
                <a:latin typeface="Arial Black" panose="020B0A04020102020204" pitchFamily="34" charset="0"/>
                <a:cs typeface="Arial" panose="020B0604020202020204" pitchFamily="34" charset="0"/>
              </a:rPr>
              <a:t>ARTÍCULO 17 DE LA LEY DE DISCIPLINA FINANCIERA</a:t>
            </a:r>
          </a:p>
        </p:txBody>
      </p:sp>
      <p:pic>
        <p:nvPicPr>
          <p:cNvPr id="1028" name="Picture 4" descr="Resultado de imagen para tesoreria de la federa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03147"/>
            <a:ext cx="2679947" cy="2005773"/>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4716016" y="980728"/>
            <a:ext cx="4032448" cy="1200329"/>
          </a:xfrm>
          <a:prstGeom prst="rect">
            <a:avLst/>
          </a:prstGeom>
        </p:spPr>
        <p:txBody>
          <a:bodyPr wrap="square">
            <a:spAutoFit/>
          </a:bodyPr>
          <a:lstStyle/>
          <a:p>
            <a:r>
              <a:rPr lang="es-MX" b="1" dirty="0"/>
              <a:t>Destino de los Recursos </a:t>
            </a:r>
            <a:endParaRPr lang="es-MX" dirty="0"/>
          </a:p>
          <a:p>
            <a:endParaRPr lang="es-MX" dirty="0"/>
          </a:p>
          <a:p>
            <a:pPr algn="just"/>
            <a:endParaRPr lang="es-MX" dirty="0" smtClean="0"/>
          </a:p>
          <a:p>
            <a:pPr marL="285750" indent="-285750" algn="just">
              <a:buFont typeface="Arial" panose="020B0604020202020204" pitchFamily="34" charset="0"/>
              <a:buChar char="•"/>
            </a:pPr>
            <a:endParaRPr lang="es-MX" dirty="0"/>
          </a:p>
        </p:txBody>
      </p:sp>
      <p:sp>
        <p:nvSpPr>
          <p:cNvPr id="9" name="Rectángulo 8"/>
          <p:cNvSpPr/>
          <p:nvPr/>
        </p:nvSpPr>
        <p:spPr>
          <a:xfrm>
            <a:off x="539552" y="5755903"/>
            <a:ext cx="4032448" cy="923330"/>
          </a:xfrm>
          <a:prstGeom prst="rect">
            <a:avLst/>
          </a:prstGeom>
        </p:spPr>
        <p:txBody>
          <a:bodyPr wrap="square">
            <a:spAutoFit/>
          </a:bodyPr>
          <a:lstStyle/>
          <a:p>
            <a:r>
              <a:rPr lang="es-MX" b="1" dirty="0" smtClean="0"/>
              <a:t>Art. </a:t>
            </a:r>
            <a:r>
              <a:rPr lang="es-MX" b="1" dirty="0" smtClean="0">
                <a:hlinkClick r:id="rId3" action="ppaction://hlinkfile"/>
              </a:rPr>
              <a:t>17</a:t>
            </a:r>
            <a:endParaRPr lang="es-MX" dirty="0"/>
          </a:p>
          <a:p>
            <a:pPr algn="just"/>
            <a:endParaRPr lang="es-MX" dirty="0" smtClean="0"/>
          </a:p>
          <a:p>
            <a:pPr marL="285750" indent="-285750" algn="just">
              <a:buFont typeface="Arial" panose="020B0604020202020204" pitchFamily="34" charset="0"/>
              <a:buChar char="•"/>
            </a:pPr>
            <a:endParaRPr lang="es-MX" dirty="0"/>
          </a:p>
        </p:txBody>
      </p:sp>
      <p:sp>
        <p:nvSpPr>
          <p:cNvPr id="10" name="Rectángulo 9"/>
          <p:cNvSpPr/>
          <p:nvPr/>
        </p:nvSpPr>
        <p:spPr>
          <a:xfrm>
            <a:off x="6516216" y="5694347"/>
            <a:ext cx="4032448" cy="1077218"/>
          </a:xfrm>
          <a:prstGeom prst="rect">
            <a:avLst/>
          </a:prstGeom>
        </p:spPr>
        <p:txBody>
          <a:bodyPr wrap="square">
            <a:spAutoFit/>
          </a:bodyPr>
          <a:lstStyle/>
          <a:p>
            <a:r>
              <a:rPr lang="es-MX" sz="1600" b="1" dirty="0" smtClean="0">
                <a:hlinkClick r:id="rId4" action="ppaction://hlinkfile"/>
              </a:rPr>
              <a:t>Consulta </a:t>
            </a:r>
            <a:r>
              <a:rPr lang="es-MX" sz="1600" b="1" dirty="0" smtClean="0"/>
              <a:t>ante SHCP</a:t>
            </a:r>
            <a:endParaRPr lang="es-MX" sz="1600" dirty="0"/>
          </a:p>
          <a:p>
            <a:endParaRPr lang="es-MX" sz="1600" dirty="0"/>
          </a:p>
          <a:p>
            <a:pPr algn="just"/>
            <a:endParaRPr lang="es-MX" sz="1600" dirty="0" smtClean="0"/>
          </a:p>
          <a:p>
            <a:pPr marL="285750" indent="-285750" algn="just">
              <a:buFont typeface="Arial" panose="020B0604020202020204" pitchFamily="34" charset="0"/>
              <a:buChar char="•"/>
            </a:pPr>
            <a:endParaRPr lang="es-MX" sz="1600" dirty="0"/>
          </a:p>
        </p:txBody>
      </p:sp>
    </p:spTree>
    <p:extLst>
      <p:ext uri="{BB962C8B-B14F-4D97-AF65-F5344CB8AC3E}">
        <p14:creationId xmlns:p14="http://schemas.microsoft.com/office/powerpoint/2010/main" val="12871958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395536" y="2060848"/>
            <a:ext cx="8280920" cy="2062103"/>
          </a:xfrm>
          <a:prstGeom prst="rect">
            <a:avLst/>
          </a:prstGeom>
        </p:spPr>
        <p:txBody>
          <a:bodyPr wrap="square">
            <a:spAutoFit/>
          </a:bodyPr>
          <a:lstStyle/>
          <a:p>
            <a:pPr algn="just"/>
            <a:endParaRPr lang="es-MX" sz="800" b="1" dirty="0" smtClean="0">
              <a:latin typeface="Arial Black" panose="020B0A04020102020204" pitchFamily="34" charset="0"/>
            </a:endParaRPr>
          </a:p>
          <a:p>
            <a:pPr algn="ctr"/>
            <a:r>
              <a:rPr lang="es-MX" sz="3200" b="1" dirty="0" smtClean="0">
                <a:latin typeface="Arial Black" panose="020B0A04020102020204" pitchFamily="34" charset="0"/>
              </a:rPr>
              <a:t>VI. PRINCIPALES RESULTADOS DE LA FISCALIZACIÓN AL PROGRAMA U006, EN LA CP 2016</a:t>
            </a:r>
          </a:p>
          <a:p>
            <a:pPr algn="just"/>
            <a:endParaRPr lang="es-MX" sz="2400" b="1" dirty="0"/>
          </a:p>
        </p:txBody>
      </p:sp>
    </p:spTree>
    <p:extLst>
      <p:ext uri="{BB962C8B-B14F-4D97-AF65-F5344CB8AC3E}">
        <p14:creationId xmlns:p14="http://schemas.microsoft.com/office/powerpoint/2010/main" val="3789825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395536" y="2060848"/>
            <a:ext cx="8280920" cy="2062103"/>
          </a:xfrm>
          <a:prstGeom prst="rect">
            <a:avLst/>
          </a:prstGeom>
        </p:spPr>
        <p:txBody>
          <a:bodyPr wrap="square">
            <a:spAutoFit/>
          </a:bodyPr>
          <a:lstStyle/>
          <a:p>
            <a:pPr algn="just"/>
            <a:endParaRPr lang="es-MX" sz="800" b="1" dirty="0">
              <a:latin typeface="Arial Black" panose="020B0A04020102020204" pitchFamily="34" charset="0"/>
            </a:endParaRPr>
          </a:p>
          <a:p>
            <a:pPr algn="ctr"/>
            <a:r>
              <a:rPr lang="es-MX" sz="3200" b="1" dirty="0" smtClean="0">
                <a:latin typeface="Arial Black" panose="020B0A04020102020204" pitchFamily="34" charset="0"/>
              </a:rPr>
              <a:t>I. IMPORTANCIA DEL CONTROL INTERNO Y FUNCIÓN ESTRATÉGICA DE LOS OIC</a:t>
            </a:r>
          </a:p>
          <a:p>
            <a:pPr algn="just"/>
            <a:endParaRPr lang="es-MX" sz="2400" b="1" dirty="0"/>
          </a:p>
        </p:txBody>
      </p:sp>
    </p:spTree>
    <p:extLst>
      <p:ext uri="{BB962C8B-B14F-4D97-AF65-F5344CB8AC3E}">
        <p14:creationId xmlns:p14="http://schemas.microsoft.com/office/powerpoint/2010/main" val="34489340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40</a:t>
            </a:fld>
            <a:endParaRPr lang="es-MX" dirty="0">
              <a:solidFill>
                <a:srgbClr val="04617B">
                  <a:shade val="90000"/>
                </a:srgbClr>
              </a:solidFill>
            </a:endParaRPr>
          </a:p>
        </p:txBody>
      </p:sp>
      <p:sp>
        <p:nvSpPr>
          <p:cNvPr id="7" name="24 Rectángulo"/>
          <p:cNvSpPr/>
          <p:nvPr/>
        </p:nvSpPr>
        <p:spPr>
          <a:xfrm>
            <a:off x="467544" y="52548"/>
            <a:ext cx="8605019" cy="769441"/>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PRINCIPALES RESULTADOS DE LAS AUDITORÍAS A LAS UNIVERSIDADES (PROGRAMA U006), CP 2016</a:t>
            </a:r>
          </a:p>
        </p:txBody>
      </p:sp>
      <p:cxnSp>
        <p:nvCxnSpPr>
          <p:cNvPr id="8" name="25 Conector recto"/>
          <p:cNvCxnSpPr/>
          <p:nvPr/>
        </p:nvCxnSpPr>
        <p:spPr>
          <a:xfrm flipH="1">
            <a:off x="1205657" y="821989"/>
            <a:ext cx="777686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la 8"/>
          <p:cNvGraphicFramePr>
            <a:graphicFrameLocks noGrp="1"/>
          </p:cNvGraphicFramePr>
          <p:nvPr>
            <p:extLst>
              <p:ext uri="{D42A27DB-BD31-4B8C-83A1-F6EECF244321}">
                <p14:modId xmlns:p14="http://schemas.microsoft.com/office/powerpoint/2010/main" val="2376841443"/>
              </p:ext>
            </p:extLst>
          </p:nvPr>
        </p:nvGraphicFramePr>
        <p:xfrm>
          <a:off x="140686" y="885644"/>
          <a:ext cx="8902165" cy="5242560"/>
        </p:xfrm>
        <a:graphic>
          <a:graphicData uri="http://schemas.openxmlformats.org/drawingml/2006/table">
            <a:tbl>
              <a:tblPr firstRow="1" bandRow="1">
                <a:tableStyleId>{5C22544A-7EE6-4342-B048-85BDC9FD1C3A}</a:tableStyleId>
              </a:tblPr>
              <a:tblGrid>
                <a:gridCol w="5132401">
                  <a:extLst>
                    <a:ext uri="{9D8B030D-6E8A-4147-A177-3AD203B41FA5}">
                      <a16:colId xmlns:a16="http://schemas.microsoft.com/office/drawing/2014/main" xmlns="" val="3133640857"/>
                    </a:ext>
                  </a:extLst>
                </a:gridCol>
                <a:gridCol w="1537515">
                  <a:extLst>
                    <a:ext uri="{9D8B030D-6E8A-4147-A177-3AD203B41FA5}">
                      <a16:colId xmlns:a16="http://schemas.microsoft.com/office/drawing/2014/main" xmlns="" val="3421640550"/>
                    </a:ext>
                  </a:extLst>
                </a:gridCol>
                <a:gridCol w="720080">
                  <a:extLst>
                    <a:ext uri="{9D8B030D-6E8A-4147-A177-3AD203B41FA5}">
                      <a16:colId xmlns:a16="http://schemas.microsoft.com/office/drawing/2014/main" xmlns="" val="2450630914"/>
                    </a:ext>
                  </a:extLst>
                </a:gridCol>
                <a:gridCol w="1512169">
                  <a:extLst>
                    <a:ext uri="{9D8B030D-6E8A-4147-A177-3AD203B41FA5}">
                      <a16:colId xmlns:a16="http://schemas.microsoft.com/office/drawing/2014/main" xmlns="" val="2983253827"/>
                    </a:ext>
                  </a:extLst>
                </a:gridCol>
              </a:tblGrid>
              <a:tr h="953561">
                <a:tc>
                  <a:txBody>
                    <a:bodyPr/>
                    <a:lstStyle/>
                    <a:p>
                      <a:pPr algn="ctr"/>
                      <a:r>
                        <a:rPr lang="es-MX" sz="2000" b="1" dirty="0" smtClean="0"/>
                        <a:t>Concepto</a:t>
                      </a:r>
                      <a:endParaRPr lang="es-MX" sz="2000" b="1" dirty="0"/>
                    </a:p>
                  </a:txBody>
                  <a:tcPr anchor="ctr"/>
                </a:tc>
                <a:tc>
                  <a:txBody>
                    <a:bodyPr/>
                    <a:lstStyle/>
                    <a:p>
                      <a:pPr algn="ctr"/>
                      <a:r>
                        <a:rPr lang="es-MX" sz="2000" b="1" dirty="0" smtClean="0"/>
                        <a:t>Monto Observado</a:t>
                      </a:r>
                      <a:r>
                        <a:rPr lang="es-MX" sz="2000" b="1" baseline="0" dirty="0" smtClean="0"/>
                        <a:t> </a:t>
                      </a:r>
                      <a:r>
                        <a:rPr lang="es-MX" sz="2000" b="1" dirty="0" smtClean="0"/>
                        <a:t>(</a:t>
                      </a:r>
                      <a:r>
                        <a:rPr lang="es-MX" sz="2000" b="1" dirty="0" err="1" smtClean="0"/>
                        <a:t>mdp</a:t>
                      </a:r>
                      <a:r>
                        <a:rPr lang="es-MX" sz="2000" b="1" dirty="0" smtClean="0"/>
                        <a:t>)</a:t>
                      </a:r>
                      <a:endParaRPr lang="es-MX" sz="2000" b="1" dirty="0"/>
                    </a:p>
                  </a:txBody>
                  <a:tcPr anchor="ctr"/>
                </a:tc>
                <a:tc>
                  <a:txBody>
                    <a:bodyPr/>
                    <a:lstStyle/>
                    <a:p>
                      <a:pPr algn="ctr"/>
                      <a:r>
                        <a:rPr lang="es-MX" sz="2000" b="1" kern="1200" dirty="0" smtClean="0">
                          <a:solidFill>
                            <a:schemeClr val="lt1"/>
                          </a:solidFill>
                          <a:latin typeface="+mn-lt"/>
                          <a:ea typeface="+mn-ea"/>
                          <a:cs typeface="+mn-cs"/>
                        </a:rPr>
                        <a:t>%</a:t>
                      </a:r>
                      <a:endParaRPr lang="es-MX" sz="2000" b="1" kern="1200" dirty="0">
                        <a:solidFill>
                          <a:schemeClr val="lt1"/>
                        </a:solidFill>
                        <a:latin typeface="+mn-lt"/>
                        <a:ea typeface="+mn-ea"/>
                        <a:cs typeface="+mn-cs"/>
                      </a:endParaRPr>
                    </a:p>
                  </a:txBody>
                  <a:tcPr anchor="ctr"/>
                </a:tc>
                <a:tc>
                  <a:txBody>
                    <a:bodyPr/>
                    <a:lstStyle/>
                    <a:p>
                      <a:pPr algn="ctr"/>
                      <a:r>
                        <a:rPr lang="es-MX" sz="2000" b="1" kern="1200" dirty="0" smtClean="0">
                          <a:solidFill>
                            <a:schemeClr val="lt1"/>
                          </a:solidFill>
                          <a:latin typeface="+mn-lt"/>
                          <a:ea typeface="+mn-ea"/>
                          <a:cs typeface="+mn-cs"/>
                        </a:rPr>
                        <a:t>Número de entidades</a:t>
                      </a:r>
                      <a:endParaRPr lang="es-MX" sz="2000" b="1" kern="1200" dirty="0">
                        <a:solidFill>
                          <a:schemeClr val="lt1"/>
                        </a:solidFill>
                        <a:latin typeface="+mn-lt"/>
                        <a:ea typeface="+mn-ea"/>
                        <a:cs typeface="+mn-cs"/>
                      </a:endParaRPr>
                    </a:p>
                  </a:txBody>
                  <a:tcPr anchor="ctr"/>
                </a:tc>
                <a:extLst>
                  <a:ext uri="{0D108BD9-81ED-4DB2-BD59-A6C34878D82A}">
                    <a16:rowId xmlns:a16="http://schemas.microsoft.com/office/drawing/2014/main" xmlns="" val="334197252"/>
                  </a:ext>
                </a:extLst>
              </a:tr>
              <a:tr h="404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2200" b="1" dirty="0" smtClean="0"/>
                        <a:t>Total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2200" dirty="0" smtClean="0"/>
                        <a:t>4,312</a:t>
                      </a:r>
                    </a:p>
                  </a:txBody>
                  <a:tcPr anchor="ctr"/>
                </a:tc>
                <a:tc>
                  <a:txBody>
                    <a:bodyPr/>
                    <a:lstStyle/>
                    <a:p>
                      <a:pPr algn="ctr"/>
                      <a:r>
                        <a:rPr lang="es-MX" sz="2200" dirty="0" smtClean="0"/>
                        <a:t>100</a:t>
                      </a:r>
                      <a:endParaRPr lang="es-MX" sz="2200" dirty="0"/>
                    </a:p>
                  </a:txBody>
                  <a:tcPr anchor="ctr"/>
                </a:tc>
                <a:tc>
                  <a:txBody>
                    <a:bodyPr/>
                    <a:lstStyle/>
                    <a:p>
                      <a:pPr algn="ctr"/>
                      <a:endParaRPr lang="es-MX" sz="2200" dirty="0"/>
                    </a:p>
                  </a:txBody>
                  <a:tcPr anchor="ctr"/>
                </a:tc>
                <a:extLst>
                  <a:ext uri="{0D108BD9-81ED-4DB2-BD59-A6C34878D82A}">
                    <a16:rowId xmlns:a16="http://schemas.microsoft.com/office/drawing/2014/main" xmlns="" val="1079969332"/>
                  </a:ext>
                </a:extLst>
              </a:tr>
              <a:tr h="722394">
                <a:tc>
                  <a:txBody>
                    <a:bodyPr/>
                    <a:lstStyle/>
                    <a:p>
                      <a:pPr algn="just"/>
                      <a:r>
                        <a:rPr lang="es-MX" sz="2200" b="0" dirty="0" smtClean="0"/>
                        <a:t>Falta de enteros a terceros institucionales</a:t>
                      </a:r>
                      <a:endParaRPr lang="es-MX" sz="2200" b="0" dirty="0"/>
                    </a:p>
                  </a:txBody>
                  <a:tcPr anchor="ctr"/>
                </a:tc>
                <a:tc>
                  <a:txBody>
                    <a:bodyPr/>
                    <a:lstStyle/>
                    <a:p>
                      <a:pPr algn="ctr"/>
                      <a:r>
                        <a:rPr lang="es-MX" sz="2200" b="0" dirty="0" smtClean="0"/>
                        <a:t>1,078</a:t>
                      </a:r>
                      <a:endParaRPr lang="es-MX" sz="2200" b="0" dirty="0"/>
                    </a:p>
                  </a:txBody>
                  <a:tcPr anchor="ctr"/>
                </a:tc>
                <a:tc>
                  <a:txBody>
                    <a:bodyPr/>
                    <a:lstStyle/>
                    <a:p>
                      <a:pPr algn="ctr"/>
                      <a:r>
                        <a:rPr lang="es-MX" sz="2200" dirty="0" smtClean="0"/>
                        <a:t>25</a:t>
                      </a:r>
                      <a:endParaRPr lang="es-MX" sz="2200" dirty="0"/>
                    </a:p>
                  </a:txBody>
                  <a:tcPr anchor="ctr"/>
                </a:tc>
                <a:tc>
                  <a:txBody>
                    <a:bodyPr/>
                    <a:lstStyle/>
                    <a:p>
                      <a:pPr algn="ctr"/>
                      <a:r>
                        <a:rPr lang="es-MX" sz="2200" dirty="0" smtClean="0"/>
                        <a:t>3</a:t>
                      </a:r>
                      <a:endParaRPr lang="es-MX" sz="2200" dirty="0"/>
                    </a:p>
                  </a:txBody>
                  <a:tcPr anchor="ctr"/>
                </a:tc>
                <a:extLst>
                  <a:ext uri="{0D108BD9-81ED-4DB2-BD59-A6C34878D82A}">
                    <a16:rowId xmlns:a16="http://schemas.microsoft.com/office/drawing/2014/main" xmlns="" val="928965541"/>
                  </a:ext>
                </a:extLst>
              </a:tr>
              <a:tr h="404541">
                <a:tc>
                  <a:txBody>
                    <a:bodyPr/>
                    <a:lstStyle/>
                    <a:p>
                      <a:pPr algn="just"/>
                      <a:r>
                        <a:rPr lang="es-MX" sz="2200" b="0" dirty="0" smtClean="0"/>
                        <a:t>Pagos en</a:t>
                      </a:r>
                      <a:r>
                        <a:rPr lang="es-MX" sz="2200" b="0" baseline="0" dirty="0" smtClean="0"/>
                        <a:t> exceso </a:t>
                      </a:r>
                      <a:r>
                        <a:rPr lang="es-MX" sz="2200" b="0" dirty="0" smtClean="0"/>
                        <a:t>a lo autorizado</a:t>
                      </a:r>
                      <a:endParaRPr lang="es-MX" sz="2200" b="0" dirty="0"/>
                    </a:p>
                  </a:txBody>
                  <a:tcPr anchor="ctr"/>
                </a:tc>
                <a:tc>
                  <a:txBody>
                    <a:bodyPr/>
                    <a:lstStyle/>
                    <a:p>
                      <a:pPr algn="ctr"/>
                      <a:r>
                        <a:rPr lang="es-MX" sz="2200" b="0" dirty="0" smtClean="0"/>
                        <a:t>1,071</a:t>
                      </a:r>
                      <a:endParaRPr lang="es-MX" sz="2200" b="0" dirty="0"/>
                    </a:p>
                  </a:txBody>
                  <a:tcPr anchor="ctr"/>
                </a:tc>
                <a:tc>
                  <a:txBody>
                    <a:bodyPr/>
                    <a:lstStyle/>
                    <a:p>
                      <a:pPr algn="ctr"/>
                      <a:r>
                        <a:rPr lang="es-MX" sz="2200" dirty="0" smtClean="0"/>
                        <a:t>25</a:t>
                      </a:r>
                      <a:endParaRPr lang="es-MX" sz="2200" dirty="0"/>
                    </a:p>
                  </a:txBody>
                  <a:tcPr anchor="ctr"/>
                </a:tc>
                <a:tc>
                  <a:txBody>
                    <a:bodyPr/>
                    <a:lstStyle/>
                    <a:p>
                      <a:pPr algn="ctr"/>
                      <a:r>
                        <a:rPr lang="es-MX" sz="2200" dirty="0" smtClean="0"/>
                        <a:t>5</a:t>
                      </a:r>
                      <a:endParaRPr lang="es-MX" sz="2200" dirty="0"/>
                    </a:p>
                  </a:txBody>
                  <a:tcPr anchor="ctr"/>
                </a:tc>
                <a:extLst>
                  <a:ext uri="{0D108BD9-81ED-4DB2-BD59-A6C34878D82A}">
                    <a16:rowId xmlns:a16="http://schemas.microsoft.com/office/drawing/2014/main" xmlns="" val="3748530643"/>
                  </a:ext>
                </a:extLst>
              </a:tr>
              <a:tr h="722394">
                <a:tc>
                  <a:txBody>
                    <a:bodyPr/>
                    <a:lstStyle/>
                    <a:p>
                      <a:pPr algn="just"/>
                      <a:r>
                        <a:rPr lang="es-MX" sz="2200" b="0" dirty="0" smtClean="0"/>
                        <a:t>Falta</a:t>
                      </a:r>
                      <a:r>
                        <a:rPr lang="es-MX" sz="2200" b="0" baseline="0" dirty="0" smtClean="0"/>
                        <a:t> de documentación justificativa o comprobatoria del gasto</a:t>
                      </a:r>
                      <a:endParaRPr lang="es-MX" sz="2200" b="0" dirty="0"/>
                    </a:p>
                  </a:txBody>
                  <a:tcPr anchor="ctr"/>
                </a:tc>
                <a:tc>
                  <a:txBody>
                    <a:bodyPr/>
                    <a:lstStyle/>
                    <a:p>
                      <a:pPr algn="ctr"/>
                      <a:r>
                        <a:rPr lang="es-MX" sz="2200" b="0" dirty="0" smtClean="0"/>
                        <a:t>619</a:t>
                      </a:r>
                      <a:endParaRPr lang="es-MX" sz="2200" b="0" dirty="0"/>
                    </a:p>
                  </a:txBody>
                  <a:tcPr anchor="ctr"/>
                </a:tc>
                <a:tc>
                  <a:txBody>
                    <a:bodyPr/>
                    <a:lstStyle/>
                    <a:p>
                      <a:pPr algn="ctr"/>
                      <a:r>
                        <a:rPr lang="es-MX" sz="2200" dirty="0" smtClean="0"/>
                        <a:t>14</a:t>
                      </a:r>
                      <a:endParaRPr lang="es-MX" sz="2200" dirty="0"/>
                    </a:p>
                  </a:txBody>
                  <a:tcPr anchor="ctr"/>
                </a:tc>
                <a:tc>
                  <a:txBody>
                    <a:bodyPr/>
                    <a:lstStyle/>
                    <a:p>
                      <a:pPr algn="ctr"/>
                      <a:r>
                        <a:rPr lang="es-MX" sz="2200" dirty="0" smtClean="0"/>
                        <a:t>8</a:t>
                      </a:r>
                      <a:endParaRPr lang="es-MX" sz="2200" dirty="0"/>
                    </a:p>
                  </a:txBody>
                  <a:tcPr anchor="ctr"/>
                </a:tc>
                <a:extLst>
                  <a:ext uri="{0D108BD9-81ED-4DB2-BD59-A6C34878D82A}">
                    <a16:rowId xmlns:a16="http://schemas.microsoft.com/office/drawing/2014/main" xmlns="" val="1578094198"/>
                  </a:ext>
                </a:extLst>
              </a:tr>
              <a:tr h="1040248">
                <a:tc>
                  <a:txBody>
                    <a:bodyPr/>
                    <a:lstStyle/>
                    <a:p>
                      <a:pPr algn="just"/>
                      <a:r>
                        <a:rPr lang="es-MX" sz="2200" b="0" dirty="0" smtClean="0"/>
                        <a:t>Transferencia de recursos a otra cuenta bancaria en la que se administran otro tipo de recursos</a:t>
                      </a:r>
                      <a:endParaRPr lang="es-MX" sz="2200" b="0" dirty="0"/>
                    </a:p>
                  </a:txBody>
                  <a:tcPr anchor="ctr"/>
                </a:tc>
                <a:tc>
                  <a:txBody>
                    <a:bodyPr/>
                    <a:lstStyle/>
                    <a:p>
                      <a:pPr algn="ctr"/>
                      <a:r>
                        <a:rPr lang="es-MX" sz="2200" b="0" dirty="0" smtClean="0"/>
                        <a:t>467</a:t>
                      </a:r>
                      <a:endParaRPr lang="es-MX" sz="2200" b="0" dirty="0"/>
                    </a:p>
                  </a:txBody>
                  <a:tcPr anchor="ctr"/>
                </a:tc>
                <a:tc>
                  <a:txBody>
                    <a:bodyPr/>
                    <a:lstStyle/>
                    <a:p>
                      <a:pPr algn="ctr"/>
                      <a:r>
                        <a:rPr lang="es-MX" sz="2200" dirty="0" smtClean="0"/>
                        <a:t>11</a:t>
                      </a:r>
                      <a:endParaRPr lang="es-MX" sz="2200" dirty="0"/>
                    </a:p>
                  </a:txBody>
                  <a:tcPr anchor="ctr"/>
                </a:tc>
                <a:tc>
                  <a:txBody>
                    <a:bodyPr/>
                    <a:lstStyle/>
                    <a:p>
                      <a:pPr algn="ctr"/>
                      <a:r>
                        <a:rPr lang="es-MX" sz="2200" dirty="0" smtClean="0"/>
                        <a:t>4</a:t>
                      </a:r>
                      <a:endParaRPr lang="es-MX" sz="2200" dirty="0"/>
                    </a:p>
                  </a:txBody>
                  <a:tcPr anchor="ctr"/>
                </a:tc>
                <a:extLst>
                  <a:ext uri="{0D108BD9-81ED-4DB2-BD59-A6C34878D82A}">
                    <a16:rowId xmlns:a16="http://schemas.microsoft.com/office/drawing/2014/main" xmlns="" val="3936904002"/>
                  </a:ext>
                </a:extLst>
              </a:tr>
              <a:tr h="722394">
                <a:tc>
                  <a:txBody>
                    <a:bodyPr/>
                    <a:lstStyle/>
                    <a:p>
                      <a:pPr algn="just"/>
                      <a:r>
                        <a:rPr lang="es-MX" sz="2200" b="0" dirty="0" smtClean="0"/>
                        <a:t>Recursos no devengados (Subejercicios)</a:t>
                      </a:r>
                      <a:endParaRPr lang="es-MX" sz="2200" b="0" dirty="0"/>
                    </a:p>
                  </a:txBody>
                  <a:tcPr anchor="ctr"/>
                </a:tc>
                <a:tc>
                  <a:txBody>
                    <a:bodyPr/>
                    <a:lstStyle/>
                    <a:p>
                      <a:pPr algn="ctr"/>
                      <a:r>
                        <a:rPr lang="es-MX" sz="2200" b="0" dirty="0" smtClean="0"/>
                        <a:t>425</a:t>
                      </a:r>
                      <a:endParaRPr lang="es-MX" sz="2200" b="0" dirty="0"/>
                    </a:p>
                  </a:txBody>
                  <a:tcPr anchor="ctr"/>
                </a:tc>
                <a:tc>
                  <a:txBody>
                    <a:bodyPr/>
                    <a:lstStyle/>
                    <a:p>
                      <a:pPr algn="ctr"/>
                      <a:r>
                        <a:rPr lang="es-MX" sz="2200" dirty="0" smtClean="0"/>
                        <a:t>10</a:t>
                      </a:r>
                      <a:endParaRPr lang="es-MX" sz="2200" dirty="0"/>
                    </a:p>
                  </a:txBody>
                  <a:tcPr anchor="ctr"/>
                </a:tc>
                <a:tc>
                  <a:txBody>
                    <a:bodyPr/>
                    <a:lstStyle/>
                    <a:p>
                      <a:pPr algn="ctr"/>
                      <a:r>
                        <a:rPr lang="es-MX" sz="2200" dirty="0" smtClean="0"/>
                        <a:t>3</a:t>
                      </a:r>
                      <a:endParaRPr lang="es-MX" sz="2200" dirty="0"/>
                    </a:p>
                  </a:txBody>
                  <a:tcPr anchor="ctr"/>
                </a:tc>
                <a:extLst>
                  <a:ext uri="{0D108BD9-81ED-4DB2-BD59-A6C34878D82A}">
                    <a16:rowId xmlns:a16="http://schemas.microsoft.com/office/drawing/2014/main" xmlns="" val="2378829562"/>
                  </a:ext>
                </a:extLst>
              </a:tr>
            </a:tbl>
          </a:graphicData>
        </a:graphic>
      </p:graphicFrame>
      <p:sp>
        <p:nvSpPr>
          <p:cNvPr id="10" name="24 Rectángulo"/>
          <p:cNvSpPr/>
          <p:nvPr/>
        </p:nvSpPr>
        <p:spPr>
          <a:xfrm>
            <a:off x="7182322" y="6092732"/>
            <a:ext cx="1800200" cy="369332"/>
          </a:xfrm>
          <a:prstGeom prst="rect">
            <a:avLst/>
          </a:prstGeom>
        </p:spPr>
        <p:txBody>
          <a:bodyPr wrap="square">
            <a:spAutoFit/>
          </a:bodyPr>
          <a:lstStyle/>
          <a:p>
            <a:pPr marL="542925" indent="-276225" algn="r"/>
            <a:r>
              <a:rPr lang="es-MX" dirty="0" smtClean="0">
                <a:solidFill>
                  <a:srgbClr val="00204E"/>
                </a:solidFill>
                <a:cs typeface="Arial" panose="020B0604020202020204" pitchFamily="34" charset="0"/>
              </a:rPr>
              <a:t>Continúa…</a:t>
            </a:r>
          </a:p>
        </p:txBody>
      </p:sp>
    </p:spTree>
    <p:extLst>
      <p:ext uri="{BB962C8B-B14F-4D97-AF65-F5344CB8AC3E}">
        <p14:creationId xmlns:p14="http://schemas.microsoft.com/office/powerpoint/2010/main" val="13570921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41</a:t>
            </a:fld>
            <a:endParaRPr lang="es-MX" dirty="0">
              <a:solidFill>
                <a:srgbClr val="04617B">
                  <a:shade val="90000"/>
                </a:srgbClr>
              </a:solidFill>
            </a:endParaRPr>
          </a:p>
        </p:txBody>
      </p:sp>
      <p:sp>
        <p:nvSpPr>
          <p:cNvPr id="7" name="24 Rectángulo"/>
          <p:cNvSpPr/>
          <p:nvPr/>
        </p:nvSpPr>
        <p:spPr>
          <a:xfrm>
            <a:off x="467544" y="186607"/>
            <a:ext cx="8605019" cy="769441"/>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PRINCIPALES RESULTADOS DE LAS AUDITORÍAS A LAS UNIVERSIDADES (PROGRAMA U006), CP 2016</a:t>
            </a:r>
          </a:p>
        </p:txBody>
      </p:sp>
      <p:cxnSp>
        <p:nvCxnSpPr>
          <p:cNvPr id="8" name="25 Conector recto"/>
          <p:cNvCxnSpPr/>
          <p:nvPr/>
        </p:nvCxnSpPr>
        <p:spPr>
          <a:xfrm flipH="1">
            <a:off x="1187624" y="956048"/>
            <a:ext cx="777686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la 8"/>
          <p:cNvGraphicFramePr>
            <a:graphicFrameLocks noGrp="1"/>
          </p:cNvGraphicFramePr>
          <p:nvPr>
            <p:extLst>
              <p:ext uri="{D42A27DB-BD31-4B8C-83A1-F6EECF244321}">
                <p14:modId xmlns:p14="http://schemas.microsoft.com/office/powerpoint/2010/main" val="2302424097"/>
              </p:ext>
            </p:extLst>
          </p:nvPr>
        </p:nvGraphicFramePr>
        <p:xfrm>
          <a:off x="907037" y="1052736"/>
          <a:ext cx="7704856" cy="5123264"/>
        </p:xfrm>
        <a:graphic>
          <a:graphicData uri="http://schemas.openxmlformats.org/drawingml/2006/table">
            <a:tbl>
              <a:tblPr firstRow="1" bandRow="1">
                <a:tableStyleId>{5C22544A-7EE6-4342-B048-85BDC9FD1C3A}</a:tableStyleId>
              </a:tblPr>
              <a:tblGrid>
                <a:gridCol w="4105719">
                  <a:extLst>
                    <a:ext uri="{9D8B030D-6E8A-4147-A177-3AD203B41FA5}">
                      <a16:colId xmlns:a16="http://schemas.microsoft.com/office/drawing/2014/main" xmlns="" val="3133640857"/>
                    </a:ext>
                  </a:extLst>
                </a:gridCol>
                <a:gridCol w="1326463">
                  <a:extLst>
                    <a:ext uri="{9D8B030D-6E8A-4147-A177-3AD203B41FA5}">
                      <a16:colId xmlns:a16="http://schemas.microsoft.com/office/drawing/2014/main" xmlns="" val="3421640550"/>
                    </a:ext>
                  </a:extLst>
                </a:gridCol>
                <a:gridCol w="884309">
                  <a:extLst>
                    <a:ext uri="{9D8B030D-6E8A-4147-A177-3AD203B41FA5}">
                      <a16:colId xmlns:a16="http://schemas.microsoft.com/office/drawing/2014/main" xmlns="" val="2450630914"/>
                    </a:ext>
                  </a:extLst>
                </a:gridCol>
                <a:gridCol w="1388365">
                  <a:extLst>
                    <a:ext uri="{9D8B030D-6E8A-4147-A177-3AD203B41FA5}">
                      <a16:colId xmlns:a16="http://schemas.microsoft.com/office/drawing/2014/main" xmlns="" val="3785320021"/>
                    </a:ext>
                  </a:extLst>
                </a:gridCol>
              </a:tblGrid>
              <a:tr h="917796">
                <a:tc>
                  <a:txBody>
                    <a:bodyPr/>
                    <a:lstStyle/>
                    <a:p>
                      <a:pPr algn="ctr"/>
                      <a:r>
                        <a:rPr lang="es-MX" sz="2000" b="1" dirty="0" smtClean="0"/>
                        <a:t>Concepto</a:t>
                      </a:r>
                      <a:endParaRPr lang="es-MX" sz="2000" b="1" dirty="0"/>
                    </a:p>
                  </a:txBody>
                  <a:tcPr anchor="ctr"/>
                </a:tc>
                <a:tc>
                  <a:txBody>
                    <a:bodyPr/>
                    <a:lstStyle/>
                    <a:p>
                      <a:pPr algn="ctr"/>
                      <a:r>
                        <a:rPr lang="es-MX" sz="2000" b="1" dirty="0" smtClean="0"/>
                        <a:t>Monto Observado</a:t>
                      </a:r>
                      <a:r>
                        <a:rPr lang="es-MX" sz="2000" b="1" baseline="0" dirty="0" smtClean="0"/>
                        <a:t> </a:t>
                      </a:r>
                      <a:r>
                        <a:rPr lang="es-MX" sz="2000" b="1" dirty="0" smtClean="0"/>
                        <a:t>(</a:t>
                      </a:r>
                      <a:r>
                        <a:rPr lang="es-MX" sz="2000" b="1" dirty="0" err="1" smtClean="0"/>
                        <a:t>mdp</a:t>
                      </a:r>
                      <a:r>
                        <a:rPr lang="es-MX" sz="2000" b="1" dirty="0" smtClean="0"/>
                        <a:t>)</a:t>
                      </a:r>
                      <a:endParaRPr lang="es-MX" sz="2000" b="1" dirty="0"/>
                    </a:p>
                  </a:txBody>
                  <a:tcPr anchor="ctr"/>
                </a:tc>
                <a:tc>
                  <a:txBody>
                    <a:bodyPr/>
                    <a:lstStyle/>
                    <a:p>
                      <a:pPr algn="ctr"/>
                      <a:r>
                        <a:rPr lang="es-MX" sz="2000" b="1" kern="1200" dirty="0" smtClean="0">
                          <a:solidFill>
                            <a:schemeClr val="lt1"/>
                          </a:solidFill>
                          <a:latin typeface="+mn-lt"/>
                          <a:ea typeface="+mn-ea"/>
                          <a:cs typeface="+mn-cs"/>
                        </a:rPr>
                        <a:t>%</a:t>
                      </a:r>
                      <a:endParaRPr lang="es-MX" sz="2000" b="1" kern="1200" dirty="0">
                        <a:solidFill>
                          <a:schemeClr val="lt1"/>
                        </a:solidFill>
                        <a:latin typeface="+mn-lt"/>
                        <a:ea typeface="+mn-ea"/>
                        <a:cs typeface="+mn-cs"/>
                      </a:endParaRPr>
                    </a:p>
                  </a:txBody>
                  <a:tcPr anchor="ctr"/>
                </a:tc>
                <a:tc>
                  <a:txBody>
                    <a:bodyPr/>
                    <a:lstStyle/>
                    <a:p>
                      <a:pPr algn="ctr"/>
                      <a:r>
                        <a:rPr lang="es-MX" sz="2000" b="1" kern="1200" dirty="0" smtClean="0">
                          <a:solidFill>
                            <a:schemeClr val="lt1"/>
                          </a:solidFill>
                          <a:latin typeface="+mn-lt"/>
                          <a:ea typeface="+mn-ea"/>
                          <a:cs typeface="+mn-cs"/>
                        </a:rPr>
                        <a:t>Número</a:t>
                      </a:r>
                      <a:r>
                        <a:rPr lang="es-MX" sz="2000" b="1" kern="1200" baseline="0" dirty="0" smtClean="0">
                          <a:solidFill>
                            <a:schemeClr val="lt1"/>
                          </a:solidFill>
                          <a:latin typeface="+mn-lt"/>
                          <a:ea typeface="+mn-ea"/>
                          <a:cs typeface="+mn-cs"/>
                        </a:rPr>
                        <a:t> de entidades</a:t>
                      </a:r>
                      <a:endParaRPr lang="es-MX" sz="2000" b="1" kern="1200" dirty="0">
                        <a:solidFill>
                          <a:schemeClr val="lt1"/>
                        </a:solidFill>
                        <a:latin typeface="+mn-lt"/>
                        <a:ea typeface="+mn-ea"/>
                        <a:cs typeface="+mn-cs"/>
                      </a:endParaRPr>
                    </a:p>
                  </a:txBody>
                  <a:tcPr anchor="ctr"/>
                </a:tc>
                <a:extLst>
                  <a:ext uri="{0D108BD9-81ED-4DB2-BD59-A6C34878D82A}">
                    <a16:rowId xmlns:a16="http://schemas.microsoft.com/office/drawing/2014/main" xmlns="" val="334197252"/>
                  </a:ext>
                </a:extLst>
              </a:tr>
              <a:tr h="1613096">
                <a:tc>
                  <a:txBody>
                    <a:bodyPr/>
                    <a:lstStyle/>
                    <a:p>
                      <a:pPr algn="just"/>
                      <a:r>
                        <a:rPr lang="es-MX" sz="2200" b="0" dirty="0" smtClean="0"/>
                        <a:t>Omisión,</a:t>
                      </a:r>
                      <a:r>
                        <a:rPr lang="es-MX" sz="2200" b="0" baseline="0" dirty="0" smtClean="0"/>
                        <a:t> error o presentación extemporánea de retenciones o entero de impuestos, cuotas, derechos o cualquier otra obligación fiscal</a:t>
                      </a:r>
                      <a:endParaRPr lang="es-MX" sz="2200" b="0" dirty="0"/>
                    </a:p>
                  </a:txBody>
                  <a:tcPr anchor="ctr"/>
                </a:tc>
                <a:tc>
                  <a:txBody>
                    <a:bodyPr/>
                    <a:lstStyle/>
                    <a:p>
                      <a:pPr algn="ctr"/>
                      <a:r>
                        <a:rPr lang="es-MX" sz="2200" b="0" dirty="0" smtClean="0"/>
                        <a:t>244</a:t>
                      </a:r>
                      <a:endParaRPr lang="es-MX" sz="2200" b="0" dirty="0"/>
                    </a:p>
                  </a:txBody>
                  <a:tcPr anchor="ctr"/>
                </a:tc>
                <a:tc>
                  <a:txBody>
                    <a:bodyPr/>
                    <a:lstStyle/>
                    <a:p>
                      <a:pPr algn="ctr"/>
                      <a:r>
                        <a:rPr lang="es-MX" sz="2200" dirty="0" smtClean="0"/>
                        <a:t>6</a:t>
                      </a:r>
                      <a:endParaRPr lang="es-MX" sz="2200" dirty="0"/>
                    </a:p>
                  </a:txBody>
                  <a:tcPr anchor="ctr"/>
                </a:tc>
                <a:tc>
                  <a:txBody>
                    <a:bodyPr/>
                    <a:lstStyle/>
                    <a:p>
                      <a:pPr algn="ctr"/>
                      <a:r>
                        <a:rPr lang="es-MX" sz="2200" dirty="0" smtClean="0"/>
                        <a:t>1</a:t>
                      </a:r>
                      <a:endParaRPr lang="es-MX" sz="2200" dirty="0"/>
                    </a:p>
                  </a:txBody>
                  <a:tcPr anchor="ctr"/>
                </a:tc>
                <a:extLst>
                  <a:ext uri="{0D108BD9-81ED-4DB2-BD59-A6C34878D82A}">
                    <a16:rowId xmlns:a16="http://schemas.microsoft.com/office/drawing/2014/main" xmlns="" val="3777348470"/>
                  </a:ext>
                </a:extLst>
              </a:tr>
              <a:tr h="610696">
                <a:tc>
                  <a:txBody>
                    <a:bodyPr/>
                    <a:lstStyle/>
                    <a:p>
                      <a:pPr algn="just"/>
                      <a:r>
                        <a:rPr lang="es-MX" sz="2200" b="0" dirty="0" smtClean="0"/>
                        <a:t>Pagos no procedentes y conceptos no autorizados por la SEP</a:t>
                      </a:r>
                      <a:endParaRPr lang="es-MX" sz="2200" b="0" dirty="0"/>
                    </a:p>
                  </a:txBody>
                  <a:tcPr anchor="ctr"/>
                </a:tc>
                <a:tc>
                  <a:txBody>
                    <a:bodyPr/>
                    <a:lstStyle/>
                    <a:p>
                      <a:pPr algn="ctr"/>
                      <a:r>
                        <a:rPr lang="es-MX" sz="2200" b="0" dirty="0" smtClean="0"/>
                        <a:t>243</a:t>
                      </a:r>
                      <a:endParaRPr lang="es-MX" sz="2200" b="0" dirty="0"/>
                    </a:p>
                  </a:txBody>
                  <a:tcPr anchor="ctr"/>
                </a:tc>
                <a:tc>
                  <a:txBody>
                    <a:bodyPr/>
                    <a:lstStyle/>
                    <a:p>
                      <a:pPr algn="ctr"/>
                      <a:r>
                        <a:rPr lang="es-MX" sz="2200" dirty="0" smtClean="0"/>
                        <a:t>6</a:t>
                      </a:r>
                      <a:endParaRPr lang="es-MX" sz="2200" dirty="0"/>
                    </a:p>
                  </a:txBody>
                  <a:tcPr anchor="ctr"/>
                </a:tc>
                <a:tc>
                  <a:txBody>
                    <a:bodyPr/>
                    <a:lstStyle/>
                    <a:p>
                      <a:pPr algn="ctr"/>
                      <a:r>
                        <a:rPr lang="es-MX" sz="2200" dirty="0" smtClean="0"/>
                        <a:t>14</a:t>
                      </a:r>
                      <a:endParaRPr lang="es-MX" sz="2200" dirty="0"/>
                    </a:p>
                  </a:txBody>
                  <a:tcPr anchor="ctr"/>
                </a:tc>
                <a:extLst>
                  <a:ext uri="{0D108BD9-81ED-4DB2-BD59-A6C34878D82A}">
                    <a16:rowId xmlns:a16="http://schemas.microsoft.com/office/drawing/2014/main" xmlns="" val="1578094198"/>
                  </a:ext>
                </a:extLst>
              </a:tr>
              <a:tr h="712792">
                <a:tc>
                  <a:txBody>
                    <a:bodyPr/>
                    <a:lstStyle/>
                    <a:p>
                      <a:pPr algn="just"/>
                      <a:r>
                        <a:rPr lang="es-MX" sz="2200" b="0" dirty="0" smtClean="0"/>
                        <a:t>Recursos no comprometidos y no reintegrados a la TESOFE</a:t>
                      </a:r>
                      <a:endParaRPr lang="es-MX" sz="2200" b="0" dirty="0"/>
                    </a:p>
                  </a:txBody>
                  <a:tcPr anchor="ctr"/>
                </a:tc>
                <a:tc>
                  <a:txBody>
                    <a:bodyPr/>
                    <a:lstStyle/>
                    <a:p>
                      <a:pPr algn="ctr"/>
                      <a:r>
                        <a:rPr lang="es-MX" sz="2200" b="0" dirty="0" smtClean="0"/>
                        <a:t>108</a:t>
                      </a:r>
                      <a:endParaRPr lang="es-MX" sz="2200" b="0" dirty="0"/>
                    </a:p>
                  </a:txBody>
                  <a:tcPr anchor="ctr"/>
                </a:tc>
                <a:tc>
                  <a:txBody>
                    <a:bodyPr/>
                    <a:lstStyle/>
                    <a:p>
                      <a:pPr algn="ctr"/>
                      <a:r>
                        <a:rPr lang="es-MX" sz="2200" dirty="0" smtClean="0"/>
                        <a:t>3</a:t>
                      </a:r>
                      <a:endParaRPr lang="es-MX" sz="2200" dirty="0"/>
                    </a:p>
                  </a:txBody>
                  <a:tcPr anchor="ctr"/>
                </a:tc>
                <a:tc>
                  <a:txBody>
                    <a:bodyPr/>
                    <a:lstStyle/>
                    <a:p>
                      <a:pPr algn="ctr"/>
                      <a:r>
                        <a:rPr lang="es-MX" sz="2200" dirty="0" smtClean="0"/>
                        <a:t>8</a:t>
                      </a:r>
                      <a:endParaRPr lang="es-MX" sz="2200" dirty="0"/>
                    </a:p>
                  </a:txBody>
                  <a:tcPr anchor="ctr"/>
                </a:tc>
                <a:extLst>
                  <a:ext uri="{0D108BD9-81ED-4DB2-BD59-A6C34878D82A}">
                    <a16:rowId xmlns:a16="http://schemas.microsoft.com/office/drawing/2014/main" xmlns="" val="3936904002"/>
                  </a:ext>
                </a:extLst>
              </a:tr>
              <a:tr h="490304">
                <a:tc>
                  <a:txBody>
                    <a:bodyPr/>
                    <a:lstStyle/>
                    <a:p>
                      <a:pPr algn="just"/>
                      <a:r>
                        <a:rPr lang="es-MX" sz="2200" b="0" dirty="0" smtClean="0"/>
                        <a:t>Otros</a:t>
                      </a:r>
                      <a:r>
                        <a:rPr lang="es-MX" sz="2200" b="0" baseline="0" dirty="0" smtClean="0"/>
                        <a:t> </a:t>
                      </a:r>
                      <a:endParaRPr lang="es-MX" sz="2200" b="0" dirty="0"/>
                    </a:p>
                  </a:txBody>
                  <a:tcPr anchor="ctr"/>
                </a:tc>
                <a:tc>
                  <a:txBody>
                    <a:bodyPr/>
                    <a:lstStyle/>
                    <a:p>
                      <a:pPr algn="ctr"/>
                      <a:r>
                        <a:rPr lang="es-MX" sz="2200" b="0" dirty="0" smtClean="0"/>
                        <a:t>57</a:t>
                      </a:r>
                      <a:endParaRPr lang="es-MX" sz="2200" b="0" dirty="0"/>
                    </a:p>
                  </a:txBody>
                  <a:tcPr anchor="ctr"/>
                </a:tc>
                <a:tc>
                  <a:txBody>
                    <a:bodyPr/>
                    <a:lstStyle/>
                    <a:p>
                      <a:pPr algn="ctr"/>
                      <a:r>
                        <a:rPr lang="es-MX" sz="2200" dirty="0" smtClean="0"/>
                        <a:t>1</a:t>
                      </a:r>
                      <a:endParaRPr lang="es-MX" sz="2200" dirty="0"/>
                    </a:p>
                  </a:txBody>
                  <a:tcPr anchor="ctr"/>
                </a:tc>
                <a:tc>
                  <a:txBody>
                    <a:bodyPr/>
                    <a:lstStyle/>
                    <a:p>
                      <a:pPr algn="ctr"/>
                      <a:r>
                        <a:rPr lang="es-MX" sz="2200" dirty="0" smtClean="0"/>
                        <a:t>18</a:t>
                      </a:r>
                      <a:endParaRPr lang="es-MX" sz="2200" dirty="0"/>
                    </a:p>
                  </a:txBody>
                  <a:tcPr anchor="ctr"/>
                </a:tc>
                <a:extLst>
                  <a:ext uri="{0D108BD9-81ED-4DB2-BD59-A6C34878D82A}">
                    <a16:rowId xmlns:a16="http://schemas.microsoft.com/office/drawing/2014/main" xmlns="" val="1432288486"/>
                  </a:ext>
                </a:extLst>
              </a:tr>
            </a:tbl>
          </a:graphicData>
        </a:graphic>
      </p:graphicFrame>
    </p:spTree>
    <p:extLst>
      <p:ext uri="{BB962C8B-B14F-4D97-AF65-F5344CB8AC3E}">
        <p14:creationId xmlns:p14="http://schemas.microsoft.com/office/powerpoint/2010/main" val="21960631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42</a:t>
            </a:fld>
            <a:endParaRPr lang="es-MX" dirty="0">
              <a:solidFill>
                <a:srgbClr val="04617B">
                  <a:shade val="90000"/>
                </a:srgbClr>
              </a:solidFill>
            </a:endParaRPr>
          </a:p>
        </p:txBody>
      </p:sp>
      <p:sp>
        <p:nvSpPr>
          <p:cNvPr id="7" name="24 Rectángulo"/>
          <p:cNvSpPr/>
          <p:nvPr/>
        </p:nvSpPr>
        <p:spPr>
          <a:xfrm>
            <a:off x="467544" y="186607"/>
            <a:ext cx="8605019" cy="769441"/>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PRINCIPALES RESULTADOS DE LAS AUDITORÍAS A LAS UNIVERSIDADES (PROGRAMA U006), CP 2016</a:t>
            </a:r>
          </a:p>
        </p:txBody>
      </p:sp>
      <p:cxnSp>
        <p:nvCxnSpPr>
          <p:cNvPr id="8" name="25 Conector recto"/>
          <p:cNvCxnSpPr/>
          <p:nvPr/>
        </p:nvCxnSpPr>
        <p:spPr>
          <a:xfrm flipH="1">
            <a:off x="1187624" y="956048"/>
            <a:ext cx="777686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Diagrama 2"/>
          <p:cNvGraphicFramePr/>
          <p:nvPr>
            <p:extLst>
              <p:ext uri="{D42A27DB-BD31-4B8C-83A1-F6EECF244321}">
                <p14:modId xmlns:p14="http://schemas.microsoft.com/office/powerpoint/2010/main" val="1099358034"/>
              </p:ext>
            </p:extLst>
          </p:nvPr>
        </p:nvGraphicFramePr>
        <p:xfrm>
          <a:off x="1496202" y="836712"/>
          <a:ext cx="7432850" cy="535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upo 9"/>
          <p:cNvGrpSpPr/>
          <p:nvPr/>
        </p:nvGrpSpPr>
        <p:grpSpPr>
          <a:xfrm>
            <a:off x="-4954" y="2276872"/>
            <a:ext cx="2335322" cy="2232036"/>
            <a:chOff x="215916" y="1992077"/>
            <a:chExt cx="3447982" cy="1150838"/>
          </a:xfrm>
        </p:grpSpPr>
        <p:sp>
          <p:nvSpPr>
            <p:cNvPr id="11" name="Rectángulo 10"/>
            <p:cNvSpPr/>
            <p:nvPr/>
          </p:nvSpPr>
          <p:spPr>
            <a:xfrm>
              <a:off x="215916" y="1992077"/>
              <a:ext cx="3154544" cy="103956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uadroTexto 11"/>
            <p:cNvSpPr txBox="1"/>
            <p:nvPr/>
          </p:nvSpPr>
          <p:spPr>
            <a:xfrm>
              <a:off x="231203" y="2103350"/>
              <a:ext cx="3432695" cy="103956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MX" sz="2300" b="1" dirty="0" smtClean="0">
                  <a:ln w="18415" cmpd="sng">
                    <a:prstDash val="solid"/>
                  </a:ln>
                </a:rPr>
                <a:t>Observaciones sin monto</a:t>
              </a:r>
            </a:p>
            <a:p>
              <a:pPr lvl="0" algn="ctr" defTabSz="977900">
                <a:lnSpc>
                  <a:spcPct val="90000"/>
                </a:lnSpc>
                <a:spcBef>
                  <a:spcPct val="0"/>
                </a:spcBef>
                <a:spcAft>
                  <a:spcPct val="35000"/>
                </a:spcAft>
              </a:pPr>
              <a:r>
                <a:rPr lang="es-MX" sz="2300" b="1" kern="1200" dirty="0" smtClean="0">
                  <a:ln w="18415" cmpd="sng">
                    <a:prstDash val="solid"/>
                  </a:ln>
                </a:rPr>
                <a:t>(PRAS)</a:t>
              </a:r>
              <a:endParaRPr lang="es-MX" sz="2300" kern="1200" dirty="0"/>
            </a:p>
          </p:txBody>
        </p:sp>
      </p:grpSp>
    </p:spTree>
    <p:extLst>
      <p:ext uri="{BB962C8B-B14F-4D97-AF65-F5344CB8AC3E}">
        <p14:creationId xmlns:p14="http://schemas.microsoft.com/office/powerpoint/2010/main" val="11013436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43</a:t>
            </a:fld>
            <a:endParaRPr lang="es-MX" dirty="0">
              <a:solidFill>
                <a:srgbClr val="04617B">
                  <a:shade val="90000"/>
                </a:srgbClr>
              </a:solidFill>
            </a:endParaRPr>
          </a:p>
        </p:txBody>
      </p:sp>
      <p:sp>
        <p:nvSpPr>
          <p:cNvPr id="7" name="24 Rectángulo"/>
          <p:cNvSpPr/>
          <p:nvPr/>
        </p:nvSpPr>
        <p:spPr>
          <a:xfrm>
            <a:off x="467544" y="186607"/>
            <a:ext cx="8605019" cy="769441"/>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PRINCIPALES RESULTADOS DE LAS AUDITORÍAS A LAS UNIVERSIDADES (PROGRAMA U006), CP 2016</a:t>
            </a:r>
          </a:p>
        </p:txBody>
      </p:sp>
      <p:cxnSp>
        <p:nvCxnSpPr>
          <p:cNvPr id="8" name="25 Conector recto"/>
          <p:cNvCxnSpPr/>
          <p:nvPr/>
        </p:nvCxnSpPr>
        <p:spPr>
          <a:xfrm flipH="1">
            <a:off x="1187624" y="956048"/>
            <a:ext cx="777686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Diagrama 2"/>
          <p:cNvGraphicFramePr/>
          <p:nvPr>
            <p:extLst>
              <p:ext uri="{D42A27DB-BD31-4B8C-83A1-F6EECF244321}">
                <p14:modId xmlns:p14="http://schemas.microsoft.com/office/powerpoint/2010/main" val="101114872"/>
              </p:ext>
            </p:extLst>
          </p:nvPr>
        </p:nvGraphicFramePr>
        <p:xfrm>
          <a:off x="1505743" y="836712"/>
          <a:ext cx="7432850" cy="535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upo 9"/>
          <p:cNvGrpSpPr/>
          <p:nvPr/>
        </p:nvGrpSpPr>
        <p:grpSpPr>
          <a:xfrm>
            <a:off x="0" y="2348880"/>
            <a:ext cx="2335322" cy="2232036"/>
            <a:chOff x="215916" y="1992077"/>
            <a:chExt cx="3447982" cy="1150838"/>
          </a:xfrm>
        </p:grpSpPr>
        <p:sp>
          <p:nvSpPr>
            <p:cNvPr id="11" name="Rectángulo 10"/>
            <p:cNvSpPr/>
            <p:nvPr/>
          </p:nvSpPr>
          <p:spPr>
            <a:xfrm>
              <a:off x="215916" y="1992077"/>
              <a:ext cx="3154544" cy="103956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CuadroTexto 11"/>
            <p:cNvSpPr txBox="1"/>
            <p:nvPr/>
          </p:nvSpPr>
          <p:spPr>
            <a:xfrm>
              <a:off x="231203" y="2103350"/>
              <a:ext cx="3432695" cy="103956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MX" sz="2300" b="1" dirty="0" smtClean="0">
                  <a:ln w="18415" cmpd="sng">
                    <a:prstDash val="solid"/>
                  </a:ln>
                </a:rPr>
                <a:t>Observaciones sin monto (</a:t>
              </a:r>
              <a:r>
                <a:rPr lang="es-MX" sz="2300" b="1" dirty="0">
                  <a:ln w="18415" cmpd="sng">
                    <a:prstDash val="solid"/>
                  </a:ln>
                </a:rPr>
                <a:t>PRAS</a:t>
              </a:r>
              <a:r>
                <a:rPr lang="es-MX" sz="2300" b="1" dirty="0" smtClean="0">
                  <a:ln w="18415" cmpd="sng">
                    <a:prstDash val="solid"/>
                  </a:ln>
                </a:rPr>
                <a:t>)</a:t>
              </a:r>
              <a:endParaRPr lang="es-MX" sz="2300" dirty="0"/>
            </a:p>
          </p:txBody>
        </p:sp>
      </p:grpSp>
    </p:spTree>
    <p:extLst>
      <p:ext uri="{BB962C8B-B14F-4D97-AF65-F5344CB8AC3E}">
        <p14:creationId xmlns:p14="http://schemas.microsoft.com/office/powerpoint/2010/main" val="25269933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0296" y="692696"/>
            <a:ext cx="8424936" cy="2376264"/>
          </a:xfrm>
          <a:prstGeom prst="roundRect">
            <a:avLst/>
          </a:prstGeom>
          <a:noFill/>
          <a:ln>
            <a:noFill/>
          </a:ln>
        </p:spPr>
        <p:style>
          <a:lnRef idx="0">
            <a:scrgbClr r="0" g="0" b="0"/>
          </a:lnRef>
          <a:fillRef idx="0">
            <a:scrgbClr r="0" g="0" b="0"/>
          </a:fillRef>
          <a:effectRef idx="0">
            <a:scrgbClr r="0" g="0" b="0"/>
          </a:effectRef>
          <a:fontRef idx="minor">
            <a:schemeClr val="accent1"/>
          </a:fontRef>
        </p:style>
        <p:txBody>
          <a:bodyPr/>
          <a:lstStyle/>
          <a:p>
            <a:pPr marL="0" indent="0" algn="just">
              <a:spcBef>
                <a:spcPts val="600"/>
              </a:spcBef>
              <a:spcAft>
                <a:spcPts val="600"/>
              </a:spcAft>
              <a:buNone/>
            </a:pPr>
            <a:r>
              <a:rPr lang="es-MX" sz="2400" b="1" dirty="0" smtClean="0">
                <a:solidFill>
                  <a:schemeClr val="tx1"/>
                </a:solidFill>
              </a:rPr>
              <a:t>Al 31 de diciembre de 2016 y a las fechas de las auditorías, se devengaron recursos por 52,082.6 </a:t>
            </a:r>
            <a:r>
              <a:rPr lang="es-MX" sz="2400" b="1" dirty="0" err="1" smtClean="0">
                <a:solidFill>
                  <a:schemeClr val="tx1"/>
                </a:solidFill>
              </a:rPr>
              <a:t>mdp</a:t>
            </a:r>
            <a:r>
              <a:rPr lang="es-MX" sz="2400" b="1" dirty="0" smtClean="0">
                <a:solidFill>
                  <a:schemeClr val="tx1"/>
                </a:solidFill>
              </a:rPr>
              <a:t> y 52,382.0 </a:t>
            </a:r>
            <a:r>
              <a:rPr lang="es-MX" sz="2400" b="1" dirty="0" err="1" smtClean="0">
                <a:solidFill>
                  <a:schemeClr val="tx1"/>
                </a:solidFill>
              </a:rPr>
              <a:t>mdp</a:t>
            </a:r>
            <a:r>
              <a:rPr lang="es-MX" sz="2400" b="1" dirty="0" smtClean="0">
                <a:solidFill>
                  <a:schemeClr val="tx1"/>
                </a:solidFill>
              </a:rPr>
              <a:t> que representan el 98.4% y 99.0% del monto total disponible. </a:t>
            </a:r>
            <a:r>
              <a:rPr lang="es-MX" sz="2400" b="1" dirty="0">
                <a:solidFill>
                  <a:schemeClr val="tx1"/>
                </a:solidFill>
              </a:rPr>
              <a:t>A</a:t>
            </a:r>
            <a:r>
              <a:rPr lang="es-MX" sz="2400" b="1" dirty="0" smtClean="0">
                <a:solidFill>
                  <a:schemeClr val="tx1"/>
                </a:solidFill>
              </a:rPr>
              <a:t> la fecha de las auditorías existían recursos no devengados por 533.0 </a:t>
            </a:r>
            <a:r>
              <a:rPr lang="es-MX" sz="2400" b="1" dirty="0" err="1" smtClean="0">
                <a:solidFill>
                  <a:schemeClr val="tx1"/>
                </a:solidFill>
              </a:rPr>
              <a:t>mdp</a:t>
            </a:r>
            <a:r>
              <a:rPr lang="es-MX" sz="2400" b="1" dirty="0" smtClean="0">
                <a:solidFill>
                  <a:schemeClr val="tx1"/>
                </a:solidFill>
              </a:rPr>
              <a:t>, de los cuales:</a:t>
            </a:r>
            <a:endParaRPr lang="es-MX" sz="2400" b="1" dirty="0">
              <a:solidFill>
                <a:schemeClr val="tx1"/>
              </a:solidFill>
            </a:endParaRPr>
          </a:p>
        </p:txBody>
      </p:sp>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44</a:t>
            </a:fld>
            <a:endParaRPr lang="es-MX" dirty="0">
              <a:solidFill>
                <a:srgbClr val="04617B">
                  <a:shade val="90000"/>
                </a:srgbClr>
              </a:solidFill>
            </a:endParaRPr>
          </a:p>
        </p:txBody>
      </p:sp>
      <p:sp>
        <p:nvSpPr>
          <p:cNvPr id="7" name="24 Rectángulo"/>
          <p:cNvSpPr/>
          <p:nvPr/>
        </p:nvSpPr>
        <p:spPr>
          <a:xfrm>
            <a:off x="-36512" y="44624"/>
            <a:ext cx="9180512" cy="353943"/>
          </a:xfrm>
          <a:prstGeom prst="rect">
            <a:avLst/>
          </a:prstGeom>
        </p:spPr>
        <p:txBody>
          <a:bodyPr wrap="square">
            <a:spAutoFit/>
          </a:bodyPr>
          <a:lstStyle/>
          <a:p>
            <a:pPr marL="542925" indent="-276225" algn="r"/>
            <a:r>
              <a:rPr lang="es-MX" sz="1700" b="1" dirty="0" smtClean="0">
                <a:solidFill>
                  <a:srgbClr val="00204E"/>
                </a:solidFill>
                <a:latin typeface="Arial Black" panose="020B0A04020102020204" pitchFamily="34" charset="0"/>
                <a:cs typeface="Arial" panose="020B0604020202020204" pitchFamily="34" charset="0"/>
              </a:rPr>
              <a:t>OPORTUNIDAD EN EL EJERCICIO DE LOS RECURSOS DEL U006, CP 2016</a:t>
            </a:r>
          </a:p>
        </p:txBody>
      </p:sp>
      <p:cxnSp>
        <p:nvCxnSpPr>
          <p:cNvPr id="8" name="25 Conector recto"/>
          <p:cNvCxnSpPr/>
          <p:nvPr/>
        </p:nvCxnSpPr>
        <p:spPr>
          <a:xfrm flipH="1">
            <a:off x="467544" y="398567"/>
            <a:ext cx="8676458"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5 Elipse"/>
          <p:cNvSpPr/>
          <p:nvPr/>
        </p:nvSpPr>
        <p:spPr>
          <a:xfrm>
            <a:off x="358011" y="3212976"/>
            <a:ext cx="2448272" cy="2065586"/>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2000" b="1" dirty="0" smtClean="0">
                <a:solidFill>
                  <a:schemeClr val="bg1"/>
                </a:solidFill>
              </a:rPr>
              <a:t>4.5 </a:t>
            </a:r>
            <a:r>
              <a:rPr lang="es-MX" sz="2000" b="1" dirty="0" err="1">
                <a:solidFill>
                  <a:schemeClr val="bg1"/>
                </a:solidFill>
              </a:rPr>
              <a:t>mdp</a:t>
            </a:r>
            <a:r>
              <a:rPr lang="es-MX" sz="2000" b="1" dirty="0">
                <a:solidFill>
                  <a:schemeClr val="bg1"/>
                </a:solidFill>
              </a:rPr>
              <a:t> fueron reintegrados a la TESOFE</a:t>
            </a:r>
            <a:endParaRPr lang="es-MX" sz="2200" b="1" dirty="0">
              <a:solidFill>
                <a:schemeClr val="bg1"/>
              </a:solidFill>
            </a:endParaRPr>
          </a:p>
        </p:txBody>
      </p:sp>
      <p:sp>
        <p:nvSpPr>
          <p:cNvPr id="10" name="5 Elipse"/>
          <p:cNvSpPr/>
          <p:nvPr/>
        </p:nvSpPr>
        <p:spPr>
          <a:xfrm>
            <a:off x="3238331" y="3213224"/>
            <a:ext cx="2448272" cy="2065586"/>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s-MX" sz="2000" b="1" dirty="0">
                <a:solidFill>
                  <a:schemeClr val="bg1"/>
                </a:solidFill>
              </a:rPr>
              <a:t>103.7 </a:t>
            </a:r>
            <a:r>
              <a:rPr lang="es-MX" sz="2000" b="1" dirty="0" err="1">
                <a:solidFill>
                  <a:schemeClr val="bg1"/>
                </a:solidFill>
              </a:rPr>
              <a:t>mdp</a:t>
            </a:r>
            <a:r>
              <a:rPr lang="es-MX" sz="2000" b="1" dirty="0">
                <a:solidFill>
                  <a:schemeClr val="bg1"/>
                </a:solidFill>
              </a:rPr>
              <a:t> son probables </a:t>
            </a:r>
            <a:r>
              <a:rPr lang="es-MX" sz="2000" b="1" dirty="0" smtClean="0">
                <a:solidFill>
                  <a:schemeClr val="bg1"/>
                </a:solidFill>
              </a:rPr>
              <a:t>de </a:t>
            </a:r>
            <a:r>
              <a:rPr lang="es-MX" sz="2000" b="1" dirty="0">
                <a:solidFill>
                  <a:schemeClr val="bg1"/>
                </a:solidFill>
              </a:rPr>
              <a:t>recuperar</a:t>
            </a:r>
          </a:p>
        </p:txBody>
      </p:sp>
      <p:sp>
        <p:nvSpPr>
          <p:cNvPr id="11" name="5 Elipse"/>
          <p:cNvSpPr/>
          <p:nvPr/>
        </p:nvSpPr>
        <p:spPr>
          <a:xfrm>
            <a:off x="6082584" y="3212976"/>
            <a:ext cx="2700363" cy="2065586"/>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000" b="1" dirty="0">
                <a:solidFill>
                  <a:schemeClr val="bg1"/>
                </a:solidFill>
              </a:rPr>
              <a:t>424.8 </a:t>
            </a:r>
            <a:r>
              <a:rPr lang="es-MX" sz="2000" b="1" dirty="0" err="1" smtClean="0">
                <a:solidFill>
                  <a:schemeClr val="bg1"/>
                </a:solidFill>
              </a:rPr>
              <a:t>mdp</a:t>
            </a:r>
            <a:r>
              <a:rPr lang="es-MX" sz="2000" b="1" dirty="0" smtClean="0">
                <a:solidFill>
                  <a:schemeClr val="bg1"/>
                </a:solidFill>
              </a:rPr>
              <a:t>* son subejercicio a reintegrar a la TESOFE</a:t>
            </a:r>
            <a:endParaRPr lang="es-MX" sz="2000" b="1" dirty="0">
              <a:solidFill>
                <a:schemeClr val="bg1"/>
              </a:solidFill>
            </a:endParaRPr>
          </a:p>
        </p:txBody>
      </p:sp>
      <p:sp>
        <p:nvSpPr>
          <p:cNvPr id="12" name="CuadroTexto 11"/>
          <p:cNvSpPr txBox="1"/>
          <p:nvPr/>
        </p:nvSpPr>
        <p:spPr>
          <a:xfrm>
            <a:off x="323528" y="5607518"/>
            <a:ext cx="8352928" cy="646331"/>
          </a:xfrm>
          <a:prstGeom prst="rect">
            <a:avLst/>
          </a:prstGeom>
          <a:noFill/>
        </p:spPr>
        <p:txBody>
          <a:bodyPr wrap="square" rtlCol="0">
            <a:spAutoFit/>
          </a:bodyPr>
          <a:lstStyle/>
          <a:p>
            <a:pPr algn="just"/>
            <a:r>
              <a:rPr lang="es-MX" b="1" dirty="0" smtClean="0"/>
              <a:t>*En </a:t>
            </a:r>
            <a:r>
              <a:rPr lang="es-MX" b="1" dirty="0"/>
              <a:t>3 universidades se presentó la autorización correspondiente para ejercer con posterioridad al cierre del ejercicio los recursos</a:t>
            </a:r>
            <a:r>
              <a:rPr lang="es-MX" b="1" dirty="0" smtClean="0"/>
              <a:t>.</a:t>
            </a:r>
            <a:endParaRPr lang="es-MX"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9201517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45</a:t>
            </a:fld>
            <a:endParaRPr lang="es-MX" dirty="0">
              <a:solidFill>
                <a:srgbClr val="04617B">
                  <a:shade val="90000"/>
                </a:srgbClr>
              </a:solidFill>
            </a:endParaRPr>
          </a:p>
        </p:txBody>
      </p:sp>
      <p:sp>
        <p:nvSpPr>
          <p:cNvPr id="7" name="24 Rectángulo"/>
          <p:cNvSpPr/>
          <p:nvPr/>
        </p:nvSpPr>
        <p:spPr>
          <a:xfrm>
            <a:off x="2195736" y="44624"/>
            <a:ext cx="6984776" cy="769441"/>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TRANSPARENCIA Y ENTREGA DE INFORMACIÓN DEL U006, CP 2016 </a:t>
            </a:r>
          </a:p>
        </p:txBody>
      </p:sp>
      <p:cxnSp>
        <p:nvCxnSpPr>
          <p:cNvPr id="8" name="25 Conector recto"/>
          <p:cNvCxnSpPr/>
          <p:nvPr/>
        </p:nvCxnSpPr>
        <p:spPr>
          <a:xfrm flipH="1" flipV="1">
            <a:off x="3995936" y="814065"/>
            <a:ext cx="5148065"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3" name="Diagrama 12"/>
          <p:cNvGraphicFramePr/>
          <p:nvPr>
            <p:extLst>
              <p:ext uri="{D42A27DB-BD31-4B8C-83A1-F6EECF244321}">
                <p14:modId xmlns:p14="http://schemas.microsoft.com/office/powerpoint/2010/main" val="987983997"/>
              </p:ext>
            </p:extLst>
          </p:nvPr>
        </p:nvGraphicFramePr>
        <p:xfrm>
          <a:off x="323528" y="1124744"/>
          <a:ext cx="8496944"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95864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46</a:t>
            </a:fld>
            <a:endParaRPr lang="es-MX" dirty="0">
              <a:solidFill>
                <a:srgbClr val="04617B">
                  <a:shade val="90000"/>
                </a:srgbClr>
              </a:solidFill>
            </a:endParaRPr>
          </a:p>
        </p:txBody>
      </p:sp>
      <p:sp>
        <p:nvSpPr>
          <p:cNvPr id="7" name="24 Rectángulo"/>
          <p:cNvSpPr/>
          <p:nvPr/>
        </p:nvSpPr>
        <p:spPr>
          <a:xfrm>
            <a:off x="611560" y="1010"/>
            <a:ext cx="9145016" cy="400110"/>
          </a:xfrm>
          <a:prstGeom prst="rect">
            <a:avLst/>
          </a:prstGeom>
        </p:spPr>
        <p:txBody>
          <a:bodyPr wrap="square">
            <a:spAutoFit/>
          </a:bodyPr>
          <a:lstStyle/>
          <a:p>
            <a:pPr marL="542925" indent="-276225"/>
            <a:r>
              <a:rPr lang="es-MX" sz="2000" b="1" dirty="0">
                <a:solidFill>
                  <a:srgbClr val="00204E"/>
                </a:solidFill>
                <a:latin typeface="Arial Black" panose="020B0A04020102020204" pitchFamily="34" charset="0"/>
                <a:cs typeface="Arial" panose="020B0604020202020204" pitchFamily="34" charset="0"/>
              </a:rPr>
              <a:t>DESTINO DE LOS </a:t>
            </a:r>
            <a:r>
              <a:rPr lang="es-MX" sz="2000" b="1" dirty="0" smtClean="0">
                <a:solidFill>
                  <a:srgbClr val="00204E"/>
                </a:solidFill>
                <a:latin typeface="Arial Black" panose="020B0A04020102020204" pitchFamily="34" charset="0"/>
                <a:cs typeface="Arial" panose="020B0604020202020204" pitchFamily="34" charset="0"/>
              </a:rPr>
              <a:t>RECURSOS (PROGRAMA U006), CP 2016 </a:t>
            </a:r>
          </a:p>
        </p:txBody>
      </p:sp>
      <p:cxnSp>
        <p:nvCxnSpPr>
          <p:cNvPr id="8" name="25 Conector recto"/>
          <p:cNvCxnSpPr/>
          <p:nvPr/>
        </p:nvCxnSpPr>
        <p:spPr>
          <a:xfrm flipH="1" flipV="1">
            <a:off x="971600" y="401120"/>
            <a:ext cx="8100901" cy="3544"/>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9" name="Tabla 8"/>
          <p:cNvGraphicFramePr>
            <a:graphicFrameLocks noGrp="1"/>
          </p:cNvGraphicFramePr>
          <p:nvPr>
            <p:extLst>
              <p:ext uri="{D42A27DB-BD31-4B8C-83A1-F6EECF244321}">
                <p14:modId xmlns:p14="http://schemas.microsoft.com/office/powerpoint/2010/main" val="4129754690"/>
              </p:ext>
            </p:extLst>
          </p:nvPr>
        </p:nvGraphicFramePr>
        <p:xfrm>
          <a:off x="441292" y="799687"/>
          <a:ext cx="8433538" cy="4414270"/>
        </p:xfrm>
        <a:graphic>
          <a:graphicData uri="http://schemas.openxmlformats.org/drawingml/2006/table">
            <a:tbl>
              <a:tblPr firstRow="1" bandRow="1">
                <a:tableStyleId>{5C22544A-7EE6-4342-B048-85BDC9FD1C3A}</a:tableStyleId>
              </a:tblPr>
              <a:tblGrid>
                <a:gridCol w="1376754">
                  <a:extLst>
                    <a:ext uri="{9D8B030D-6E8A-4147-A177-3AD203B41FA5}">
                      <a16:colId xmlns:a16="http://schemas.microsoft.com/office/drawing/2014/main" xmlns="" val="3814165994"/>
                    </a:ext>
                  </a:extLst>
                </a:gridCol>
                <a:gridCol w="4248472">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3133640857"/>
                    </a:ext>
                  </a:extLst>
                </a:gridCol>
                <a:gridCol w="1296144">
                  <a:extLst>
                    <a:ext uri="{9D8B030D-6E8A-4147-A177-3AD203B41FA5}">
                      <a16:colId xmlns:a16="http://schemas.microsoft.com/office/drawing/2014/main" xmlns="" val="3421640550"/>
                    </a:ext>
                  </a:extLst>
                </a:gridCol>
              </a:tblGrid>
              <a:tr h="739169">
                <a:tc>
                  <a:txBody>
                    <a:bodyPr/>
                    <a:lstStyle/>
                    <a:p>
                      <a:pPr algn="ctr"/>
                      <a:r>
                        <a:rPr lang="es-MX" sz="1800" b="1" dirty="0" smtClean="0"/>
                        <a:t>Capítulo</a:t>
                      </a:r>
                      <a:endParaRPr lang="es-MX" sz="18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800" b="1" dirty="0" smtClean="0"/>
                        <a:t>Concepto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800" b="1" dirty="0" smtClean="0"/>
                        <a:t>Importe</a:t>
                      </a:r>
                      <a:r>
                        <a:rPr lang="es-MX" sz="1800" b="1" baseline="0"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800" b="1" baseline="0" dirty="0" smtClean="0"/>
                        <a:t>(</a:t>
                      </a:r>
                      <a:r>
                        <a:rPr lang="es-MX" sz="1800" b="1" baseline="0" dirty="0" err="1" smtClean="0"/>
                        <a:t>mdp</a:t>
                      </a:r>
                      <a:r>
                        <a:rPr lang="es-MX" sz="1800" b="1" baseline="0" dirty="0" smtClean="0"/>
                        <a:t>)</a:t>
                      </a:r>
                      <a:endParaRPr lang="es-MX" sz="1800" b="1" dirty="0" smtClean="0"/>
                    </a:p>
                  </a:txBody>
                  <a:tcPr anchor="ctr"/>
                </a:tc>
                <a:tc>
                  <a:txBody>
                    <a:bodyPr/>
                    <a:lstStyle/>
                    <a:p>
                      <a:pPr algn="ctr"/>
                      <a:r>
                        <a:rPr lang="es-MX" sz="1800" b="1" dirty="0" smtClean="0"/>
                        <a:t>%</a:t>
                      </a:r>
                      <a:endParaRPr lang="es-MX" sz="1800" b="1" dirty="0"/>
                    </a:p>
                  </a:txBody>
                  <a:tcPr anchor="ctr"/>
                </a:tc>
                <a:extLst>
                  <a:ext uri="{0D108BD9-81ED-4DB2-BD59-A6C34878D82A}">
                    <a16:rowId xmlns:a16="http://schemas.microsoft.com/office/drawing/2014/main" xmlns="" val="334197252"/>
                  </a:ext>
                </a:extLst>
              </a:tr>
              <a:tr h="419854">
                <a:tc gridSpan="2">
                  <a:txBody>
                    <a:bodyPr/>
                    <a:lstStyle/>
                    <a:p>
                      <a:r>
                        <a:rPr lang="es-MX" sz="1800" b="1" dirty="0" smtClean="0"/>
                        <a:t>Total</a:t>
                      </a:r>
                    </a:p>
                  </a:txBody>
                  <a:tcPr anchor="ctr"/>
                </a:tc>
                <a:tc hMerge="1">
                  <a:txBody>
                    <a:bodyPr/>
                    <a:lstStyle/>
                    <a:p>
                      <a:endParaRPr lang="es-MX"/>
                    </a:p>
                  </a:txBody>
                  <a:tcPr/>
                </a:tc>
                <a:tc>
                  <a:txBody>
                    <a:bodyPr/>
                    <a:lstStyle/>
                    <a:p>
                      <a:pPr marL="0" algn="r" defTabSz="914400" rtl="0" eaLnBrk="1" fontAlgn="b" latinLnBrk="0" hangingPunct="1"/>
                      <a:r>
                        <a:rPr lang="es-MX" sz="1800" b="0" kern="1200" dirty="0" smtClean="0">
                          <a:solidFill>
                            <a:schemeClr val="dk1"/>
                          </a:solidFill>
                          <a:latin typeface="+mn-lt"/>
                          <a:ea typeface="+mn-ea"/>
                          <a:cs typeface="+mn-cs"/>
                        </a:rPr>
                        <a:t>52,382</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99.4</a:t>
                      </a:r>
                      <a:endParaRPr lang="es-MX" sz="1800" b="0" dirty="0"/>
                    </a:p>
                  </a:txBody>
                  <a:tcPr anchor="ctr"/>
                </a:tc>
                <a:extLst>
                  <a:ext uri="{0D108BD9-81ED-4DB2-BD59-A6C34878D82A}">
                    <a16:rowId xmlns:a16="http://schemas.microsoft.com/office/drawing/2014/main" xmlns="" val="2810771517"/>
                  </a:ext>
                </a:extLst>
              </a:tr>
              <a:tr h="412958">
                <a:tc>
                  <a:txBody>
                    <a:bodyPr/>
                    <a:lstStyle/>
                    <a:p>
                      <a:r>
                        <a:rPr lang="es-MX" sz="1800" b="0" dirty="0" smtClean="0"/>
                        <a:t>1000</a:t>
                      </a:r>
                    </a:p>
                  </a:txBody>
                  <a:tcPr anchor="ctr"/>
                </a:tc>
                <a:tc>
                  <a:txBody>
                    <a:bodyPr/>
                    <a:lstStyle/>
                    <a:p>
                      <a:r>
                        <a:rPr lang="es-MX" sz="1800" b="0" dirty="0" smtClean="0"/>
                        <a:t>Servicios Personales</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45,269</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85.9</a:t>
                      </a:r>
                      <a:endParaRPr lang="es-MX" sz="1800" b="0" dirty="0"/>
                    </a:p>
                  </a:txBody>
                  <a:tcPr anchor="ctr"/>
                </a:tc>
                <a:extLst>
                  <a:ext uri="{0D108BD9-81ED-4DB2-BD59-A6C34878D82A}">
                    <a16:rowId xmlns:a16="http://schemas.microsoft.com/office/drawing/2014/main" xmlns="" val="3777348470"/>
                  </a:ext>
                </a:extLst>
              </a:tr>
              <a:tr h="288032">
                <a:tc>
                  <a:txBody>
                    <a:bodyPr/>
                    <a:lstStyle/>
                    <a:p>
                      <a:r>
                        <a:rPr lang="es-MX" sz="1800" b="0" dirty="0" smtClean="0"/>
                        <a:t>2000</a:t>
                      </a:r>
                      <a:endParaRPr lang="es-MX" sz="1800" b="0" dirty="0"/>
                    </a:p>
                  </a:txBody>
                  <a:tcPr anchor="ctr"/>
                </a:tc>
                <a:tc>
                  <a:txBody>
                    <a:bodyPr/>
                    <a:lstStyle/>
                    <a:p>
                      <a:r>
                        <a:rPr lang="es-MX" sz="1800" b="0" dirty="0" smtClean="0"/>
                        <a:t>Materiales y Suministros</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1,527</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2.9</a:t>
                      </a:r>
                      <a:endParaRPr lang="es-MX" sz="1800" b="0" dirty="0"/>
                    </a:p>
                  </a:txBody>
                  <a:tcPr anchor="ctr"/>
                </a:tc>
                <a:extLst>
                  <a:ext uri="{0D108BD9-81ED-4DB2-BD59-A6C34878D82A}">
                    <a16:rowId xmlns:a16="http://schemas.microsoft.com/office/drawing/2014/main" xmlns="" val="1578094198"/>
                  </a:ext>
                </a:extLst>
              </a:tr>
              <a:tr h="312792">
                <a:tc>
                  <a:txBody>
                    <a:bodyPr/>
                    <a:lstStyle/>
                    <a:p>
                      <a:r>
                        <a:rPr lang="es-MX" sz="1800" b="0" dirty="0" smtClean="0"/>
                        <a:t>3000</a:t>
                      </a:r>
                      <a:endParaRPr lang="es-MX" sz="1800" b="0" dirty="0"/>
                    </a:p>
                  </a:txBody>
                  <a:tcPr anchor="ctr"/>
                </a:tc>
                <a:tc>
                  <a:txBody>
                    <a:bodyPr/>
                    <a:lstStyle/>
                    <a:p>
                      <a:r>
                        <a:rPr lang="es-MX" sz="1800" b="0" dirty="0" smtClean="0"/>
                        <a:t>Servicios Generales</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3,418</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6.5</a:t>
                      </a:r>
                      <a:endParaRPr lang="es-MX" sz="1800" b="0" dirty="0"/>
                    </a:p>
                  </a:txBody>
                  <a:tcPr anchor="ctr"/>
                </a:tc>
                <a:extLst>
                  <a:ext uri="{0D108BD9-81ED-4DB2-BD59-A6C34878D82A}">
                    <a16:rowId xmlns:a16="http://schemas.microsoft.com/office/drawing/2014/main" xmlns="" val="3936904002"/>
                  </a:ext>
                </a:extLst>
              </a:tr>
              <a:tr h="739169">
                <a:tc>
                  <a:txBody>
                    <a:bodyPr/>
                    <a:lstStyle/>
                    <a:p>
                      <a:r>
                        <a:rPr lang="es-MX" sz="1800" b="0" dirty="0" smtClean="0"/>
                        <a:t>4000</a:t>
                      </a:r>
                      <a:endParaRPr lang="es-MX" sz="1800" b="0" dirty="0"/>
                    </a:p>
                  </a:txBody>
                  <a:tcPr anchor="ctr"/>
                </a:tc>
                <a:tc>
                  <a:txBody>
                    <a:bodyPr/>
                    <a:lstStyle/>
                    <a:p>
                      <a:r>
                        <a:rPr lang="es-MX" sz="1800" b="0" dirty="0" smtClean="0"/>
                        <a:t>Transferencias,</a:t>
                      </a:r>
                      <a:r>
                        <a:rPr lang="es-MX" sz="1800" b="0" baseline="0" dirty="0" smtClean="0"/>
                        <a:t> Asignaciones, Subsidios y Otras Ayudas</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1,081</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2.0</a:t>
                      </a:r>
                      <a:endParaRPr lang="es-MX" sz="1800" b="0" dirty="0"/>
                    </a:p>
                  </a:txBody>
                  <a:tcPr anchor="ctr"/>
                </a:tc>
                <a:extLst>
                  <a:ext uri="{0D108BD9-81ED-4DB2-BD59-A6C34878D82A}">
                    <a16:rowId xmlns:a16="http://schemas.microsoft.com/office/drawing/2014/main" xmlns="" val="1432288486"/>
                  </a:ext>
                </a:extLst>
              </a:tr>
              <a:tr h="520156">
                <a:tc>
                  <a:txBody>
                    <a:bodyPr/>
                    <a:lstStyle/>
                    <a:p>
                      <a:r>
                        <a:rPr lang="es-MX" sz="1800" b="0" dirty="0" smtClean="0"/>
                        <a:t>5000</a:t>
                      </a:r>
                      <a:endParaRPr lang="es-MX" sz="1800" b="0" dirty="0"/>
                    </a:p>
                  </a:txBody>
                  <a:tcPr anchor="ctr"/>
                </a:tc>
                <a:tc>
                  <a:txBody>
                    <a:bodyPr/>
                    <a:lstStyle/>
                    <a:p>
                      <a:r>
                        <a:rPr lang="es-MX" sz="1800" b="0" dirty="0" smtClean="0"/>
                        <a:t>Bienes Muebles, Inmuebles</a:t>
                      </a:r>
                      <a:r>
                        <a:rPr lang="es-MX" sz="1800" b="0" baseline="0" dirty="0" smtClean="0"/>
                        <a:t> e Intangibles</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295</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0.6</a:t>
                      </a:r>
                      <a:endParaRPr lang="es-MX" sz="1800" b="0" dirty="0"/>
                    </a:p>
                  </a:txBody>
                  <a:tcPr anchor="ctr"/>
                </a:tc>
                <a:extLst>
                  <a:ext uri="{0D108BD9-81ED-4DB2-BD59-A6C34878D82A}">
                    <a16:rowId xmlns:a16="http://schemas.microsoft.com/office/drawing/2014/main" xmlns="" val="2795440339"/>
                  </a:ext>
                </a:extLst>
              </a:tr>
              <a:tr h="231616">
                <a:tc>
                  <a:txBody>
                    <a:bodyPr/>
                    <a:lstStyle/>
                    <a:p>
                      <a:r>
                        <a:rPr lang="es-MX" sz="1800" b="0" dirty="0" smtClean="0"/>
                        <a:t>6000</a:t>
                      </a:r>
                      <a:endParaRPr lang="es-MX" sz="1800" b="0" dirty="0"/>
                    </a:p>
                  </a:txBody>
                  <a:tcPr anchor="ctr"/>
                </a:tc>
                <a:tc>
                  <a:txBody>
                    <a:bodyPr/>
                    <a:lstStyle/>
                    <a:p>
                      <a:r>
                        <a:rPr lang="es-MX" sz="1800" b="0" dirty="0" smtClean="0"/>
                        <a:t>Inversión Pública</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72</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0.1</a:t>
                      </a:r>
                      <a:endParaRPr lang="es-MX" sz="1800" b="0" dirty="0"/>
                    </a:p>
                  </a:txBody>
                  <a:tcPr anchor="ctr"/>
                </a:tc>
                <a:extLst>
                  <a:ext uri="{0D108BD9-81ED-4DB2-BD59-A6C34878D82A}">
                    <a16:rowId xmlns:a16="http://schemas.microsoft.com/office/drawing/2014/main" xmlns="" val="2876952059"/>
                  </a:ext>
                </a:extLst>
              </a:tr>
              <a:tr h="328384">
                <a:tc>
                  <a:txBody>
                    <a:bodyPr/>
                    <a:lstStyle/>
                    <a:p>
                      <a:r>
                        <a:rPr lang="es-MX" sz="1800" b="0" dirty="0" smtClean="0"/>
                        <a:t>Varios</a:t>
                      </a:r>
                      <a:endParaRPr lang="es-MX" sz="1800" b="0" dirty="0"/>
                    </a:p>
                  </a:txBody>
                  <a:tcPr anchor="ctr"/>
                </a:tc>
                <a:tc>
                  <a:txBody>
                    <a:bodyPr/>
                    <a:lstStyle/>
                    <a:p>
                      <a:r>
                        <a:rPr lang="es-MX" sz="1800" b="0" dirty="0" smtClean="0"/>
                        <a:t>Gastos de Operación</a:t>
                      </a:r>
                      <a:endParaRPr lang="es-MX" sz="1800" b="0" dirty="0"/>
                    </a:p>
                  </a:txBody>
                  <a:tcPr anchor="ctr"/>
                </a:tc>
                <a:tc>
                  <a:txBody>
                    <a:bodyPr/>
                    <a:lstStyle/>
                    <a:p>
                      <a:pPr marL="0" algn="r" defTabSz="914400" rtl="0" eaLnBrk="1" fontAlgn="b" latinLnBrk="0" hangingPunct="1"/>
                      <a:r>
                        <a:rPr lang="es-MX" sz="1800" b="0" kern="1200" dirty="0" smtClean="0">
                          <a:solidFill>
                            <a:schemeClr val="dk1"/>
                          </a:solidFill>
                          <a:latin typeface="+mn-lt"/>
                          <a:ea typeface="+mn-ea"/>
                          <a:cs typeface="+mn-cs"/>
                        </a:rPr>
                        <a:t>720</a:t>
                      </a:r>
                      <a:endParaRPr lang="es-MX" sz="1800" b="0" kern="1200" dirty="0">
                        <a:solidFill>
                          <a:schemeClr val="dk1"/>
                        </a:solidFill>
                        <a:latin typeface="+mn-lt"/>
                        <a:ea typeface="+mn-ea"/>
                        <a:cs typeface="+mn-cs"/>
                      </a:endParaRPr>
                    </a:p>
                  </a:txBody>
                  <a:tcPr marL="7620" marR="7620" marT="7620" marB="0" anchor="ctr"/>
                </a:tc>
                <a:tc>
                  <a:txBody>
                    <a:bodyPr/>
                    <a:lstStyle/>
                    <a:p>
                      <a:pPr algn="r"/>
                      <a:r>
                        <a:rPr lang="es-MX" sz="1800" b="0" dirty="0" smtClean="0"/>
                        <a:t>1.4</a:t>
                      </a:r>
                      <a:endParaRPr lang="es-MX" sz="1800" b="0" dirty="0"/>
                    </a:p>
                  </a:txBody>
                  <a:tcPr anchor="ctr"/>
                </a:tc>
                <a:extLst>
                  <a:ext uri="{0D108BD9-81ED-4DB2-BD59-A6C34878D82A}">
                    <a16:rowId xmlns:a16="http://schemas.microsoft.com/office/drawing/2014/main" xmlns="" val="3187076374"/>
                  </a:ext>
                </a:extLst>
              </a:tr>
            </a:tbl>
          </a:graphicData>
        </a:graphic>
      </p:graphicFrame>
      <p:sp>
        <p:nvSpPr>
          <p:cNvPr id="10" name="CuadroTexto 9"/>
          <p:cNvSpPr txBox="1"/>
          <p:nvPr/>
        </p:nvSpPr>
        <p:spPr>
          <a:xfrm>
            <a:off x="413569" y="5805264"/>
            <a:ext cx="8352928" cy="369332"/>
          </a:xfrm>
          <a:prstGeom prst="rect">
            <a:avLst/>
          </a:prstGeom>
          <a:noFill/>
        </p:spPr>
        <p:txBody>
          <a:bodyPr wrap="square" rtlCol="0">
            <a:spAutoFit/>
          </a:bodyPr>
          <a:lstStyle/>
          <a:p>
            <a:pPr algn="just"/>
            <a:r>
              <a:rPr lang="es-MX" b="1" dirty="0" smtClean="0"/>
              <a:t>Información a la fecha de la auditoría</a:t>
            </a:r>
            <a:endParaRPr lang="es-MX"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719278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47</a:t>
            </a:fld>
            <a:endParaRPr lang="es-MX" dirty="0">
              <a:solidFill>
                <a:srgbClr val="04617B">
                  <a:shade val="90000"/>
                </a:srgbClr>
              </a:solidFill>
            </a:endParaRPr>
          </a:p>
        </p:txBody>
      </p:sp>
      <p:sp>
        <p:nvSpPr>
          <p:cNvPr id="7" name="24 Rectángulo"/>
          <p:cNvSpPr/>
          <p:nvPr/>
        </p:nvSpPr>
        <p:spPr>
          <a:xfrm>
            <a:off x="467544" y="-27384"/>
            <a:ext cx="8712968" cy="400110"/>
          </a:xfrm>
          <a:prstGeom prst="rect">
            <a:avLst/>
          </a:prstGeom>
        </p:spPr>
        <p:txBody>
          <a:bodyPr wrap="square">
            <a:spAutoFit/>
          </a:bodyPr>
          <a:lstStyle/>
          <a:p>
            <a:pPr marL="542925" indent="-276225" algn="r"/>
            <a:r>
              <a:rPr lang="es-MX" sz="2000" b="1" dirty="0" smtClean="0">
                <a:solidFill>
                  <a:srgbClr val="00204E"/>
                </a:solidFill>
                <a:latin typeface="Arial Black" panose="020B0A04020102020204" pitchFamily="34" charset="0"/>
                <a:cs typeface="Arial" panose="020B0604020202020204" pitchFamily="34" charset="0"/>
              </a:rPr>
              <a:t>AUDITORÍAS </a:t>
            </a:r>
            <a:r>
              <a:rPr lang="es-MX" sz="2000" b="1" dirty="0">
                <a:solidFill>
                  <a:srgbClr val="00204E"/>
                </a:solidFill>
                <a:latin typeface="Arial Black" panose="020B0A04020102020204" pitchFamily="34" charset="0"/>
                <a:cs typeface="Arial" panose="020B0604020202020204" pitchFamily="34" charset="0"/>
              </a:rPr>
              <a:t>A LAS UNIVERSIDADES (PROGRAMA </a:t>
            </a:r>
            <a:r>
              <a:rPr lang="es-MX" sz="2000" b="1" dirty="0" smtClean="0">
                <a:solidFill>
                  <a:srgbClr val="00204E"/>
                </a:solidFill>
                <a:latin typeface="Arial Black" panose="020B0A04020102020204" pitchFamily="34" charset="0"/>
                <a:cs typeface="Arial" panose="020B0604020202020204" pitchFamily="34" charset="0"/>
              </a:rPr>
              <a:t>U006)</a:t>
            </a:r>
            <a:endParaRPr lang="es-MX" sz="2000" b="1" dirty="0">
              <a:solidFill>
                <a:srgbClr val="00204E"/>
              </a:solidFill>
              <a:latin typeface="Arial Black" panose="020B0A04020102020204" pitchFamily="34" charset="0"/>
              <a:cs typeface="Arial" panose="020B0604020202020204" pitchFamily="34" charset="0"/>
            </a:endParaRPr>
          </a:p>
        </p:txBody>
      </p:sp>
      <p:cxnSp>
        <p:nvCxnSpPr>
          <p:cNvPr id="8" name="25 Conector recto"/>
          <p:cNvCxnSpPr/>
          <p:nvPr/>
        </p:nvCxnSpPr>
        <p:spPr>
          <a:xfrm flipH="1" flipV="1">
            <a:off x="827584" y="404664"/>
            <a:ext cx="8244980" cy="14995"/>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Tabla 2"/>
          <p:cNvGraphicFramePr>
            <a:graphicFrameLocks noGrp="1"/>
          </p:cNvGraphicFramePr>
          <p:nvPr>
            <p:extLst>
              <p:ext uri="{D42A27DB-BD31-4B8C-83A1-F6EECF244321}">
                <p14:modId xmlns:p14="http://schemas.microsoft.com/office/powerpoint/2010/main" val="1207497782"/>
              </p:ext>
            </p:extLst>
          </p:nvPr>
        </p:nvGraphicFramePr>
        <p:xfrm>
          <a:off x="467544" y="1196752"/>
          <a:ext cx="8280920" cy="3303205"/>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xmlns="" val="3516160505"/>
                    </a:ext>
                  </a:extLst>
                </a:gridCol>
                <a:gridCol w="1656184">
                  <a:extLst>
                    <a:ext uri="{9D8B030D-6E8A-4147-A177-3AD203B41FA5}">
                      <a16:colId xmlns:a16="http://schemas.microsoft.com/office/drawing/2014/main" xmlns="" val="1230013223"/>
                    </a:ext>
                  </a:extLst>
                </a:gridCol>
                <a:gridCol w="1656184">
                  <a:extLst>
                    <a:ext uri="{9D8B030D-6E8A-4147-A177-3AD203B41FA5}">
                      <a16:colId xmlns:a16="http://schemas.microsoft.com/office/drawing/2014/main" xmlns="" val="1645470275"/>
                    </a:ext>
                  </a:extLst>
                </a:gridCol>
                <a:gridCol w="1656184">
                  <a:extLst>
                    <a:ext uri="{9D8B030D-6E8A-4147-A177-3AD203B41FA5}">
                      <a16:colId xmlns:a16="http://schemas.microsoft.com/office/drawing/2014/main" xmlns="" val="1359690246"/>
                    </a:ext>
                  </a:extLst>
                </a:gridCol>
                <a:gridCol w="1656184">
                  <a:extLst>
                    <a:ext uri="{9D8B030D-6E8A-4147-A177-3AD203B41FA5}">
                      <a16:colId xmlns:a16="http://schemas.microsoft.com/office/drawing/2014/main" xmlns="" val="3132260828"/>
                    </a:ext>
                  </a:extLst>
                </a:gridCol>
              </a:tblGrid>
              <a:tr h="1126197">
                <a:tc>
                  <a:txBody>
                    <a:bodyPr/>
                    <a:lstStyle/>
                    <a:p>
                      <a:pPr algn="ctr"/>
                      <a:r>
                        <a:rPr lang="es-MX" sz="2000" dirty="0" smtClean="0"/>
                        <a:t>Cuenta Pública</a:t>
                      </a:r>
                      <a:endParaRPr lang="es-MX" sz="2000" dirty="0"/>
                    </a:p>
                  </a:txBody>
                  <a:tcPr anchor="ctr"/>
                </a:tc>
                <a:tc>
                  <a:txBody>
                    <a:bodyPr/>
                    <a:lstStyle/>
                    <a:p>
                      <a:pPr algn="ctr"/>
                      <a:r>
                        <a:rPr lang="es-MX" sz="2000" dirty="0" smtClean="0"/>
                        <a:t>Importe Observado/Muestra Auditada</a:t>
                      </a:r>
                    </a:p>
                    <a:p>
                      <a:pPr algn="ctr"/>
                      <a:r>
                        <a:rPr lang="es-MX" sz="2000" dirty="0" smtClean="0"/>
                        <a:t>%</a:t>
                      </a:r>
                      <a:endParaRPr lang="es-MX" sz="2000" dirty="0"/>
                    </a:p>
                  </a:txBody>
                  <a:tcPr anchor="ctr"/>
                </a:tc>
                <a:tc>
                  <a:txBody>
                    <a:bodyPr/>
                    <a:lstStyle/>
                    <a:p>
                      <a:pPr algn="ctr"/>
                      <a:r>
                        <a:rPr lang="es-MX" sz="2000" dirty="0" smtClean="0"/>
                        <a:t>Importe Observado</a:t>
                      </a:r>
                    </a:p>
                    <a:p>
                      <a:pPr algn="ctr"/>
                      <a:r>
                        <a:rPr lang="es-MX" sz="2000" dirty="0" err="1" smtClean="0"/>
                        <a:t>mdp</a:t>
                      </a:r>
                      <a:endParaRPr lang="es-MX" sz="2000" dirty="0"/>
                    </a:p>
                  </a:txBody>
                  <a:tcPr anchor="ctr"/>
                </a:tc>
                <a:tc>
                  <a:txBody>
                    <a:bodyPr/>
                    <a:lstStyle/>
                    <a:p>
                      <a:pPr algn="ctr"/>
                      <a:r>
                        <a:rPr lang="es-MX" sz="2000" dirty="0" smtClean="0"/>
                        <a:t>Muestra</a:t>
                      </a:r>
                      <a:r>
                        <a:rPr lang="es-MX" sz="2000" baseline="0" dirty="0" smtClean="0"/>
                        <a:t> Auditada</a:t>
                      </a:r>
                    </a:p>
                    <a:p>
                      <a:pPr algn="ctr"/>
                      <a:r>
                        <a:rPr lang="es-MX" sz="2000" baseline="0" dirty="0" err="1" smtClean="0"/>
                        <a:t>mdp</a:t>
                      </a:r>
                      <a:endParaRPr lang="es-MX" sz="2000" dirty="0"/>
                    </a:p>
                  </a:txBody>
                  <a:tcPr anchor="ctr"/>
                </a:tc>
                <a:tc>
                  <a:txBody>
                    <a:bodyPr/>
                    <a:lstStyle/>
                    <a:p>
                      <a:pPr algn="ctr"/>
                      <a:r>
                        <a:rPr lang="es-MX" sz="2000" dirty="0" smtClean="0"/>
                        <a:t>Número de auditorías</a:t>
                      </a:r>
                      <a:endParaRPr lang="es-MX" sz="2000" dirty="0"/>
                    </a:p>
                  </a:txBody>
                  <a:tcPr anchor="ctr"/>
                </a:tc>
                <a:extLst>
                  <a:ext uri="{0D108BD9-81ED-4DB2-BD59-A6C34878D82A}">
                    <a16:rowId xmlns:a16="http://schemas.microsoft.com/office/drawing/2014/main" xmlns="" val="733204584"/>
                  </a:ext>
                </a:extLst>
              </a:tr>
              <a:tr h="416677">
                <a:tc>
                  <a:txBody>
                    <a:bodyPr/>
                    <a:lstStyle/>
                    <a:p>
                      <a:pPr algn="ctr"/>
                      <a:r>
                        <a:rPr lang="es-MX" sz="2000" dirty="0" smtClean="0"/>
                        <a:t>2016*</a:t>
                      </a:r>
                      <a:endParaRPr lang="es-MX" sz="2000" dirty="0"/>
                    </a:p>
                  </a:txBody>
                  <a:tcPr anchor="ctr"/>
                </a:tc>
                <a:tc>
                  <a:txBody>
                    <a:bodyPr/>
                    <a:lstStyle/>
                    <a:p>
                      <a:pPr algn="ctr"/>
                      <a:r>
                        <a:rPr lang="es-MX" sz="2000" dirty="0" smtClean="0"/>
                        <a:t>9.0</a:t>
                      </a:r>
                      <a:endParaRPr lang="es-MX" sz="2000" dirty="0"/>
                    </a:p>
                  </a:txBody>
                  <a:tcPr anchor="ctr"/>
                </a:tc>
                <a:tc>
                  <a:txBody>
                    <a:bodyPr/>
                    <a:lstStyle/>
                    <a:p>
                      <a:pPr algn="ctr"/>
                      <a:r>
                        <a:rPr lang="es-MX" sz="2000" dirty="0" smtClean="0"/>
                        <a:t>4,311.6</a:t>
                      </a:r>
                      <a:endParaRPr lang="es-MX" sz="2000" dirty="0"/>
                    </a:p>
                  </a:txBody>
                  <a:tcPr anchor="ctr"/>
                </a:tc>
                <a:tc>
                  <a:txBody>
                    <a:bodyPr/>
                    <a:lstStyle/>
                    <a:p>
                      <a:pPr algn="ctr"/>
                      <a:r>
                        <a:rPr lang="es-MX" sz="2000" dirty="0" smtClean="0"/>
                        <a:t>47,765.6</a:t>
                      </a:r>
                      <a:endParaRPr lang="es-MX" sz="2000" dirty="0"/>
                    </a:p>
                  </a:txBody>
                  <a:tcPr anchor="ctr"/>
                </a:tc>
                <a:tc>
                  <a:txBody>
                    <a:bodyPr/>
                    <a:lstStyle/>
                    <a:p>
                      <a:pPr algn="ctr"/>
                      <a:r>
                        <a:rPr lang="es-MX" sz="2000" dirty="0" smtClean="0"/>
                        <a:t>32**</a:t>
                      </a:r>
                      <a:endParaRPr lang="es-MX" sz="2000" dirty="0"/>
                    </a:p>
                  </a:txBody>
                  <a:tcPr anchor="ctr"/>
                </a:tc>
                <a:extLst>
                  <a:ext uri="{0D108BD9-81ED-4DB2-BD59-A6C34878D82A}">
                    <a16:rowId xmlns:a16="http://schemas.microsoft.com/office/drawing/2014/main" xmlns="" val="3052485398"/>
                  </a:ext>
                </a:extLst>
              </a:tr>
              <a:tr h="416677">
                <a:tc>
                  <a:txBody>
                    <a:bodyPr/>
                    <a:lstStyle/>
                    <a:p>
                      <a:pPr algn="ctr"/>
                      <a:r>
                        <a:rPr lang="es-MX" sz="2000" dirty="0" smtClean="0"/>
                        <a:t>2015</a:t>
                      </a:r>
                      <a:endParaRPr lang="es-MX" sz="2000" dirty="0"/>
                    </a:p>
                  </a:txBody>
                  <a:tcPr anchor="ctr"/>
                </a:tc>
                <a:tc>
                  <a:txBody>
                    <a:bodyPr/>
                    <a:lstStyle/>
                    <a:p>
                      <a:pPr algn="ctr"/>
                      <a:r>
                        <a:rPr lang="es-MX" sz="2000" dirty="0" smtClean="0"/>
                        <a:t>32.4</a:t>
                      </a:r>
                      <a:endParaRPr lang="es-MX" sz="2000" dirty="0"/>
                    </a:p>
                  </a:txBody>
                  <a:tcPr anchor="ctr"/>
                </a:tc>
                <a:tc>
                  <a:txBody>
                    <a:bodyPr/>
                    <a:lstStyle/>
                    <a:p>
                      <a:pPr algn="ctr"/>
                      <a:r>
                        <a:rPr lang="es-MX" sz="2000" dirty="0" smtClean="0"/>
                        <a:t>6,620.6</a:t>
                      </a:r>
                      <a:endParaRPr lang="es-MX" sz="2000" dirty="0"/>
                    </a:p>
                  </a:txBody>
                  <a:tcPr anchor="ctr"/>
                </a:tc>
                <a:tc>
                  <a:txBody>
                    <a:bodyPr/>
                    <a:lstStyle/>
                    <a:p>
                      <a:pPr algn="ctr"/>
                      <a:r>
                        <a:rPr lang="es-MX" sz="2000" dirty="0" smtClean="0"/>
                        <a:t>20,378.1</a:t>
                      </a:r>
                      <a:endParaRPr lang="es-MX" sz="2000" dirty="0"/>
                    </a:p>
                  </a:txBody>
                  <a:tcPr anchor="ctr"/>
                </a:tc>
                <a:tc>
                  <a:txBody>
                    <a:bodyPr/>
                    <a:lstStyle/>
                    <a:p>
                      <a:pPr algn="ctr"/>
                      <a:r>
                        <a:rPr lang="es-MX" sz="2000" dirty="0" smtClean="0"/>
                        <a:t>9</a:t>
                      </a:r>
                      <a:endParaRPr lang="es-MX" sz="2000" dirty="0"/>
                    </a:p>
                  </a:txBody>
                  <a:tcPr anchor="ctr"/>
                </a:tc>
                <a:extLst>
                  <a:ext uri="{0D108BD9-81ED-4DB2-BD59-A6C34878D82A}">
                    <a16:rowId xmlns:a16="http://schemas.microsoft.com/office/drawing/2014/main" xmlns="" val="3918551376"/>
                  </a:ext>
                </a:extLst>
              </a:tr>
              <a:tr h="416677">
                <a:tc>
                  <a:txBody>
                    <a:bodyPr/>
                    <a:lstStyle/>
                    <a:p>
                      <a:pPr algn="ctr"/>
                      <a:r>
                        <a:rPr lang="es-MX" sz="2000" dirty="0" smtClean="0"/>
                        <a:t>2014</a:t>
                      </a:r>
                      <a:endParaRPr lang="es-MX" sz="2000" dirty="0"/>
                    </a:p>
                  </a:txBody>
                  <a:tcPr anchor="ctr"/>
                </a:tc>
                <a:tc>
                  <a:txBody>
                    <a:bodyPr/>
                    <a:lstStyle/>
                    <a:p>
                      <a:pPr algn="ctr"/>
                      <a:r>
                        <a:rPr lang="es-MX" sz="2000" dirty="0" smtClean="0"/>
                        <a:t>15.3</a:t>
                      </a:r>
                      <a:endParaRPr lang="es-MX" sz="2000" dirty="0"/>
                    </a:p>
                  </a:txBody>
                  <a:tcPr anchor="ctr"/>
                </a:tc>
                <a:tc>
                  <a:txBody>
                    <a:bodyPr/>
                    <a:lstStyle/>
                    <a:p>
                      <a:pPr algn="ctr"/>
                      <a:r>
                        <a:rPr lang="es-MX" sz="2000" dirty="0" smtClean="0"/>
                        <a:t>3,114.4</a:t>
                      </a:r>
                      <a:endParaRPr lang="es-MX" sz="2000" dirty="0"/>
                    </a:p>
                  </a:txBody>
                  <a:tcPr anchor="ctr"/>
                </a:tc>
                <a:tc>
                  <a:txBody>
                    <a:bodyPr/>
                    <a:lstStyle/>
                    <a:p>
                      <a:pPr algn="ctr"/>
                      <a:r>
                        <a:rPr lang="es-MX" sz="2000" dirty="0" smtClean="0"/>
                        <a:t>20,290.7</a:t>
                      </a:r>
                      <a:endParaRPr lang="es-MX" sz="2000" dirty="0"/>
                    </a:p>
                  </a:txBody>
                  <a:tcPr anchor="ctr"/>
                </a:tc>
                <a:tc>
                  <a:txBody>
                    <a:bodyPr/>
                    <a:lstStyle/>
                    <a:p>
                      <a:pPr algn="ctr"/>
                      <a:r>
                        <a:rPr lang="es-MX" sz="2000" dirty="0" smtClean="0"/>
                        <a:t>17</a:t>
                      </a:r>
                      <a:endParaRPr lang="es-MX" sz="2000" dirty="0"/>
                    </a:p>
                  </a:txBody>
                  <a:tcPr anchor="ctr"/>
                </a:tc>
                <a:extLst>
                  <a:ext uri="{0D108BD9-81ED-4DB2-BD59-A6C34878D82A}">
                    <a16:rowId xmlns:a16="http://schemas.microsoft.com/office/drawing/2014/main" xmlns="" val="2368780806"/>
                  </a:ext>
                </a:extLst>
              </a:tr>
              <a:tr h="437734">
                <a:tc>
                  <a:txBody>
                    <a:bodyPr/>
                    <a:lstStyle/>
                    <a:p>
                      <a:pPr algn="ctr"/>
                      <a:r>
                        <a:rPr lang="es-MX" sz="2000" dirty="0" smtClean="0"/>
                        <a:t>2013</a:t>
                      </a:r>
                      <a:endParaRPr lang="es-MX" sz="2000" dirty="0"/>
                    </a:p>
                  </a:txBody>
                  <a:tcPr anchor="ctr"/>
                </a:tc>
                <a:tc>
                  <a:txBody>
                    <a:bodyPr/>
                    <a:lstStyle/>
                    <a:p>
                      <a:pPr algn="ctr"/>
                      <a:r>
                        <a:rPr lang="es-MX" sz="2000" dirty="0" smtClean="0"/>
                        <a:t>11.6</a:t>
                      </a:r>
                      <a:endParaRPr lang="es-MX" sz="2000" dirty="0"/>
                    </a:p>
                  </a:txBody>
                  <a:tcPr anchor="ctr"/>
                </a:tc>
                <a:tc>
                  <a:txBody>
                    <a:bodyPr/>
                    <a:lstStyle/>
                    <a:p>
                      <a:pPr algn="ctr"/>
                      <a:r>
                        <a:rPr lang="es-MX" sz="2000" dirty="0" smtClean="0"/>
                        <a:t>2,020.5</a:t>
                      </a:r>
                      <a:endParaRPr lang="es-MX" sz="2000" dirty="0"/>
                    </a:p>
                  </a:txBody>
                  <a:tcPr anchor="ctr"/>
                </a:tc>
                <a:tc>
                  <a:txBody>
                    <a:bodyPr/>
                    <a:lstStyle/>
                    <a:p>
                      <a:pPr algn="ctr"/>
                      <a:r>
                        <a:rPr lang="es-MX" sz="2000" dirty="0" smtClean="0"/>
                        <a:t>17,430.80</a:t>
                      </a:r>
                      <a:endParaRPr lang="es-MX" sz="2000" dirty="0"/>
                    </a:p>
                  </a:txBody>
                  <a:tcPr anchor="ctr"/>
                </a:tc>
                <a:tc>
                  <a:txBody>
                    <a:bodyPr/>
                    <a:lstStyle/>
                    <a:p>
                      <a:pPr algn="ctr"/>
                      <a:r>
                        <a:rPr lang="es-MX" sz="2000" dirty="0" smtClean="0"/>
                        <a:t>19</a:t>
                      </a:r>
                      <a:endParaRPr lang="es-MX" sz="2000" dirty="0"/>
                    </a:p>
                  </a:txBody>
                  <a:tcPr anchor="ctr"/>
                </a:tc>
                <a:extLst>
                  <a:ext uri="{0D108BD9-81ED-4DB2-BD59-A6C34878D82A}">
                    <a16:rowId xmlns:a16="http://schemas.microsoft.com/office/drawing/2014/main" xmlns="" val="1826571048"/>
                  </a:ext>
                </a:extLst>
              </a:tr>
            </a:tbl>
          </a:graphicData>
        </a:graphic>
      </p:graphicFrame>
      <p:sp>
        <p:nvSpPr>
          <p:cNvPr id="10" name="CuadroTexto 9"/>
          <p:cNvSpPr txBox="1"/>
          <p:nvPr/>
        </p:nvSpPr>
        <p:spPr>
          <a:xfrm>
            <a:off x="467544" y="5710542"/>
            <a:ext cx="7020780" cy="338554"/>
          </a:xfrm>
          <a:prstGeom prst="rect">
            <a:avLst/>
          </a:prstGeom>
          <a:noFill/>
        </p:spPr>
        <p:txBody>
          <a:bodyPr wrap="square" rtlCol="0">
            <a:spAutoFit/>
          </a:bodyPr>
          <a:lstStyle/>
          <a:p>
            <a:pPr algn="just"/>
            <a:r>
              <a:rPr lang="es-MX" sz="1600" b="1" dirty="0" smtClean="0"/>
              <a:t>**Considera una revisión a la Secretaría de Educación Pública</a:t>
            </a:r>
            <a:endParaRPr lang="es-MX"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CuadroTexto 8"/>
          <p:cNvSpPr txBox="1"/>
          <p:nvPr/>
        </p:nvSpPr>
        <p:spPr>
          <a:xfrm>
            <a:off x="467544" y="4941168"/>
            <a:ext cx="7992888" cy="584775"/>
          </a:xfrm>
          <a:prstGeom prst="rect">
            <a:avLst/>
          </a:prstGeom>
          <a:noFill/>
        </p:spPr>
        <p:txBody>
          <a:bodyPr wrap="square" rtlCol="0">
            <a:spAutoFit/>
          </a:bodyPr>
          <a:lstStyle/>
          <a:p>
            <a:pPr algn="just"/>
            <a:r>
              <a:rPr lang="es-MX" sz="1600" b="1" dirty="0" smtClean="0"/>
              <a:t>*Derivado de la emisión del convenio marco con sus anexos de ejecución, se redujeron los conceptos observados durante el ejercicio 2016.</a:t>
            </a:r>
            <a:endParaRPr lang="es-MX"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986193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D4E9DF-C868-45EA-92F9-E29C180F0879}" type="slidenum">
              <a:rPr kumimoji="0" lang="es-MX" sz="1100" b="1" i="0" u="none" strike="noStrike" kern="1200" cap="none" spc="0" normalizeH="0" baseline="0" noProof="0" smtClean="0">
                <a:ln>
                  <a:noFill/>
                </a:ln>
                <a:solidFill>
                  <a:srgbClr val="04617B">
                    <a:shade val="90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48</a:t>
            </a:fld>
            <a:endParaRPr kumimoji="0" lang="es-MX" sz="1100" b="1" i="0" u="none" strike="noStrike" kern="1200" cap="none" spc="0" normalizeH="0" baseline="0" noProof="0" dirty="0">
              <a:ln>
                <a:noFill/>
              </a:ln>
              <a:solidFill>
                <a:srgbClr val="04617B">
                  <a:shade val="90000"/>
                </a:srgbClr>
              </a:solidFill>
              <a:effectLst/>
              <a:uLnTx/>
              <a:uFillTx/>
              <a:latin typeface="Arial"/>
              <a:ea typeface="+mn-ea"/>
              <a:cs typeface="+mn-cs"/>
            </a:endParaRPr>
          </a:p>
        </p:txBody>
      </p:sp>
      <p:sp>
        <p:nvSpPr>
          <p:cNvPr id="3" name="Rectángulo 2"/>
          <p:cNvSpPr/>
          <p:nvPr/>
        </p:nvSpPr>
        <p:spPr>
          <a:xfrm>
            <a:off x="755576" y="2276872"/>
            <a:ext cx="7488832" cy="2677656"/>
          </a:xfrm>
          <a:prstGeom prst="rect">
            <a:avLst/>
          </a:prstGeom>
        </p:spPr>
        <p:txBody>
          <a:bodyPr wrap="square">
            <a:spAutoFit/>
          </a:bodyPr>
          <a:lstStyle/>
          <a:p>
            <a:pPr algn="just"/>
            <a:endParaRPr lang="es-MX" sz="800" b="1" dirty="0">
              <a:latin typeface="Arial Black" panose="020B0A04020102020204" pitchFamily="34" charset="0"/>
            </a:endParaRPr>
          </a:p>
          <a:p>
            <a:pPr algn="ctr"/>
            <a:r>
              <a:rPr lang="es-MX" sz="3200" b="1" dirty="0" smtClean="0">
                <a:latin typeface="Arial Black" panose="020B0A04020102020204" pitchFamily="34" charset="0"/>
              </a:rPr>
              <a:t>VII. </a:t>
            </a:r>
            <a:r>
              <a:rPr lang="es-MX" sz="3200" b="1" dirty="0">
                <a:latin typeface="Arial Black" panose="020B0A04020102020204" pitchFamily="34" charset="0"/>
              </a:rPr>
              <a:t>PROGRAMA DE AUDITORÍAS DE LA ASF A LAS UNIVERSIDADES, CP 2017.</a:t>
            </a:r>
          </a:p>
          <a:p>
            <a:pPr algn="ctr"/>
            <a:endParaRPr lang="es-MX" sz="3200" b="1" dirty="0" smtClean="0">
              <a:latin typeface="Arial Black" panose="020B0A04020102020204" pitchFamily="34" charset="0"/>
            </a:endParaRPr>
          </a:p>
          <a:p>
            <a:pPr algn="ctr"/>
            <a:r>
              <a:rPr lang="es-MX" sz="3200" b="1" dirty="0" smtClean="0">
                <a:latin typeface="Arial Black" panose="020B0A04020102020204" pitchFamily="34" charset="0"/>
              </a:rPr>
              <a:t> </a:t>
            </a:r>
            <a:endParaRPr lang="es-MX" sz="2400" b="1" dirty="0"/>
          </a:p>
        </p:txBody>
      </p:sp>
    </p:spTree>
    <p:extLst>
      <p:ext uri="{BB962C8B-B14F-4D97-AF65-F5344CB8AC3E}">
        <p14:creationId xmlns:p14="http://schemas.microsoft.com/office/powerpoint/2010/main" val="2496897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49</a:t>
            </a:fld>
            <a:endParaRPr lang="es-MX" dirty="0">
              <a:solidFill>
                <a:srgbClr val="04617B">
                  <a:shade val="90000"/>
                </a:srgbClr>
              </a:solidFill>
            </a:endParaRPr>
          </a:p>
        </p:txBody>
      </p:sp>
      <p:sp>
        <p:nvSpPr>
          <p:cNvPr id="7" name="24 Rectángulo"/>
          <p:cNvSpPr/>
          <p:nvPr/>
        </p:nvSpPr>
        <p:spPr>
          <a:xfrm>
            <a:off x="107504" y="44624"/>
            <a:ext cx="9073008" cy="584775"/>
          </a:xfrm>
          <a:prstGeom prst="rect">
            <a:avLst/>
          </a:prstGeom>
        </p:spPr>
        <p:txBody>
          <a:bodyPr wrap="square">
            <a:spAutoFit/>
          </a:bodyPr>
          <a:lstStyle/>
          <a:p>
            <a:pPr marL="542925" indent="-276225" algn="r"/>
            <a:r>
              <a:rPr lang="es-MX" sz="1600" b="1" dirty="0" smtClean="0">
                <a:solidFill>
                  <a:srgbClr val="00204E"/>
                </a:solidFill>
                <a:latin typeface="Arial Black" panose="020B0A04020102020204" pitchFamily="34" charset="0"/>
                <a:cs typeface="Arial" panose="020B0604020202020204" pitchFamily="34" charset="0"/>
              </a:rPr>
              <a:t>PROGRAMA DE AUDITORÍAS A LOS RECURSOS FEDERALES TRANSFERIDOS A LAS UNIVERSIDADES, CP 2017</a:t>
            </a:r>
            <a:endParaRPr lang="es-MX" sz="1600" b="1" dirty="0">
              <a:solidFill>
                <a:srgbClr val="00204E"/>
              </a:solidFill>
              <a:latin typeface="Arial Black" panose="020B0A04020102020204" pitchFamily="34" charset="0"/>
              <a:cs typeface="Arial" panose="020B0604020202020204" pitchFamily="34" charset="0"/>
            </a:endParaRPr>
          </a:p>
        </p:txBody>
      </p:sp>
      <p:cxnSp>
        <p:nvCxnSpPr>
          <p:cNvPr id="8" name="25 Conector recto"/>
          <p:cNvCxnSpPr/>
          <p:nvPr/>
        </p:nvCxnSpPr>
        <p:spPr>
          <a:xfrm flipH="1">
            <a:off x="683568" y="612246"/>
            <a:ext cx="8460432" cy="17153"/>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Tabla 1"/>
          <p:cNvGraphicFramePr>
            <a:graphicFrameLocks noGrp="1"/>
          </p:cNvGraphicFramePr>
          <p:nvPr>
            <p:extLst>
              <p:ext uri="{D42A27DB-BD31-4B8C-83A1-F6EECF244321}">
                <p14:modId xmlns:p14="http://schemas.microsoft.com/office/powerpoint/2010/main" val="1531385550"/>
              </p:ext>
            </p:extLst>
          </p:nvPr>
        </p:nvGraphicFramePr>
        <p:xfrm>
          <a:off x="251520" y="728192"/>
          <a:ext cx="8640959" cy="5021226"/>
        </p:xfrm>
        <a:graphic>
          <a:graphicData uri="http://schemas.openxmlformats.org/drawingml/2006/table">
            <a:tbl>
              <a:tblPr>
                <a:effectLst>
                  <a:innerShdw blurRad="114300">
                    <a:prstClr val="black"/>
                  </a:innerShdw>
                </a:effectLst>
              </a:tblPr>
              <a:tblGrid>
                <a:gridCol w="432048">
                  <a:extLst>
                    <a:ext uri="{9D8B030D-6E8A-4147-A177-3AD203B41FA5}">
                      <a16:colId xmlns:a16="http://schemas.microsoft.com/office/drawing/2014/main" xmlns="" val="358625189"/>
                    </a:ext>
                  </a:extLst>
                </a:gridCol>
                <a:gridCol w="3767161">
                  <a:extLst>
                    <a:ext uri="{9D8B030D-6E8A-4147-A177-3AD203B41FA5}">
                      <a16:colId xmlns:a16="http://schemas.microsoft.com/office/drawing/2014/main" xmlns="" val="20001"/>
                    </a:ext>
                  </a:extLst>
                </a:gridCol>
                <a:gridCol w="769343">
                  <a:extLst>
                    <a:ext uri="{9D8B030D-6E8A-4147-A177-3AD203B41FA5}">
                      <a16:colId xmlns:a16="http://schemas.microsoft.com/office/drawing/2014/main" xmlns="" val="20002"/>
                    </a:ext>
                  </a:extLst>
                </a:gridCol>
                <a:gridCol w="1033421">
                  <a:extLst>
                    <a:ext uri="{9D8B030D-6E8A-4147-A177-3AD203B41FA5}">
                      <a16:colId xmlns:a16="http://schemas.microsoft.com/office/drawing/2014/main" xmlns="" val="4043972276"/>
                    </a:ext>
                  </a:extLst>
                </a:gridCol>
                <a:gridCol w="1618143">
                  <a:extLst>
                    <a:ext uri="{9D8B030D-6E8A-4147-A177-3AD203B41FA5}">
                      <a16:colId xmlns:a16="http://schemas.microsoft.com/office/drawing/2014/main" xmlns="" val="2866986546"/>
                    </a:ext>
                  </a:extLst>
                </a:gridCol>
                <a:gridCol w="1020843">
                  <a:extLst>
                    <a:ext uri="{9D8B030D-6E8A-4147-A177-3AD203B41FA5}">
                      <a16:colId xmlns:a16="http://schemas.microsoft.com/office/drawing/2014/main" xmlns="" val="360933940"/>
                    </a:ext>
                  </a:extLst>
                </a:gridCol>
              </a:tblGrid>
              <a:tr h="336931">
                <a:tc gridSpan="6">
                  <a:txBody>
                    <a:bodyPr/>
                    <a:lstStyle/>
                    <a:p>
                      <a:pPr algn="ctr" fontAlgn="ctr"/>
                      <a:r>
                        <a:rPr lang="es-MX" sz="1400" b="1" i="0" u="none" strike="noStrike" dirty="0" smtClean="0">
                          <a:solidFill>
                            <a:srgbClr val="000000"/>
                          </a:solidFill>
                          <a:effectLst/>
                          <a:latin typeface="+mn-lt"/>
                        </a:rPr>
                        <a:t>(</a:t>
                      </a:r>
                      <a:r>
                        <a:rPr lang="es-MX" sz="1400" b="1" i="0" u="none" strike="noStrike" dirty="0">
                          <a:solidFill>
                            <a:srgbClr val="000000"/>
                          </a:solidFill>
                          <a:effectLst/>
                          <a:latin typeface="+mn-lt"/>
                        </a:rPr>
                        <a:t>Millones de pesos)</a:t>
                      </a:r>
                    </a:p>
                  </a:txBody>
                  <a:tcPr marL="7270" marR="7270" marT="7270" marB="0" anchor="ctr">
                    <a:lnL>
                      <a:noFill/>
                    </a:lnL>
                    <a:lnR>
                      <a:noFill/>
                    </a:lnR>
                    <a:lnT>
                      <a:noFill/>
                    </a:lnT>
                    <a:lnB w="6350" cap="flat" cmpd="sng" algn="ctr">
                      <a:solidFill>
                        <a:srgbClr val="000000"/>
                      </a:solidFill>
                      <a:prstDash val="dot"/>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2333827969"/>
                  </a:ext>
                </a:extLst>
              </a:tr>
              <a:tr h="406134">
                <a:tc gridSpan="2">
                  <a:txBody>
                    <a:bodyPr/>
                    <a:lstStyle/>
                    <a:p>
                      <a:pPr algn="ctr" fontAlgn="ctr"/>
                      <a:r>
                        <a:rPr lang="es-MX" sz="1600" b="1" i="0" u="none" strike="noStrike" dirty="0">
                          <a:solidFill>
                            <a:schemeClr val="bg1"/>
                          </a:solidFill>
                          <a:effectLst/>
                          <a:latin typeface="+mn-lt"/>
                        </a:rPr>
                        <a:t>Fondo/Programa</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90000"/>
                        <a:lumOff val="10000"/>
                      </a:schemeClr>
                    </a:solidFill>
                  </a:tcPr>
                </a:tc>
                <a:tc hMerge="1">
                  <a:txBody>
                    <a:bodyPr/>
                    <a:lstStyle/>
                    <a:p>
                      <a:endParaRPr lang="es-MX"/>
                    </a:p>
                  </a:txBody>
                  <a:tcPr/>
                </a:tc>
                <a:tc>
                  <a:txBody>
                    <a:bodyPr/>
                    <a:lstStyle/>
                    <a:p>
                      <a:pPr algn="ctr" fontAlgn="ctr"/>
                      <a:endParaRPr lang="es-MX" sz="1600" b="1" i="0" u="none" strike="noStrike" dirty="0">
                        <a:solidFill>
                          <a:schemeClr val="bg1"/>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90000"/>
                        <a:lumOff val="10000"/>
                      </a:schemeClr>
                    </a:solidFill>
                  </a:tcPr>
                </a:tc>
                <a:tc>
                  <a:txBody>
                    <a:bodyPr/>
                    <a:lstStyle/>
                    <a:p>
                      <a:pPr algn="ctr" fontAlgn="ctr"/>
                      <a:r>
                        <a:rPr lang="es-MX" sz="1600" b="1" i="0" u="none" strike="noStrike" dirty="0">
                          <a:solidFill>
                            <a:schemeClr val="bg1"/>
                          </a:solidFill>
                          <a:effectLst/>
                          <a:latin typeface="+mn-lt"/>
                        </a:rPr>
                        <a:t>Auditorías</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90000"/>
                        <a:lumOff val="10000"/>
                      </a:schemeClr>
                    </a:solidFill>
                  </a:tcPr>
                </a:tc>
                <a:tc>
                  <a:txBody>
                    <a:bodyPr/>
                    <a:lstStyle/>
                    <a:p>
                      <a:pPr algn="ctr" fontAlgn="ctr"/>
                      <a:r>
                        <a:rPr lang="es-MX" sz="1600" b="1" i="0" u="none" strike="noStrike" dirty="0">
                          <a:solidFill>
                            <a:schemeClr val="bg1"/>
                          </a:solidFill>
                          <a:effectLst/>
                          <a:latin typeface="+mn-lt"/>
                        </a:rPr>
                        <a:t>Universo Seleccionado</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90000"/>
                        <a:lumOff val="10000"/>
                      </a:schemeClr>
                    </a:solidFill>
                  </a:tcPr>
                </a:tc>
                <a:tc>
                  <a:txBody>
                    <a:bodyPr/>
                    <a:lstStyle/>
                    <a:p>
                      <a:pPr algn="ctr" fontAlgn="ctr"/>
                      <a:r>
                        <a:rPr lang="es-MX" sz="1600" b="1" i="0" u="none" strike="noStrike" dirty="0">
                          <a:solidFill>
                            <a:schemeClr val="bg1"/>
                          </a:solidFill>
                          <a:effectLst/>
                          <a:latin typeface="+mn-lt"/>
                        </a:rPr>
                        <a:t>Muestra</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tx1">
                        <a:lumMod val="90000"/>
                        <a:lumOff val="10000"/>
                      </a:schemeClr>
                    </a:solidFill>
                  </a:tcPr>
                </a:tc>
                <a:extLst>
                  <a:ext uri="{0D108BD9-81ED-4DB2-BD59-A6C34878D82A}">
                    <a16:rowId xmlns:a16="http://schemas.microsoft.com/office/drawing/2014/main" xmlns="" val="1565244460"/>
                  </a:ext>
                </a:extLst>
              </a:tr>
              <a:tr h="245917">
                <a:tc gridSpan="2">
                  <a:txBody>
                    <a:bodyPr/>
                    <a:lstStyle/>
                    <a:p>
                      <a:pPr algn="r" fontAlgn="ctr"/>
                      <a:r>
                        <a:rPr lang="es-MX" sz="1600" b="1" i="0" u="none" strike="noStrike" dirty="0">
                          <a:solidFill>
                            <a:schemeClr val="bg1"/>
                          </a:solidFill>
                          <a:effectLst/>
                          <a:latin typeface="+mn-lt"/>
                        </a:rPr>
                        <a:t>Total </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chemeClr val="tx1">
                        <a:lumMod val="90000"/>
                        <a:lumOff val="10000"/>
                      </a:schemeClr>
                    </a:solidFill>
                  </a:tcPr>
                </a:tc>
                <a:tc hMerge="1">
                  <a:txBody>
                    <a:bodyPr/>
                    <a:lstStyle/>
                    <a:p>
                      <a:endParaRPr lang="es-MX"/>
                    </a:p>
                  </a:txBody>
                  <a:tcPr/>
                </a:tc>
                <a:tc>
                  <a:txBody>
                    <a:bodyPr/>
                    <a:lstStyle/>
                    <a:p>
                      <a:pPr algn="ctr" fontAlgn="ctr"/>
                      <a:endParaRPr lang="es-MX" sz="1600" b="1" i="0" u="none" strike="noStrike" dirty="0">
                        <a:solidFill>
                          <a:schemeClr val="bg1"/>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chemeClr val="tx1">
                        <a:lumMod val="90000"/>
                        <a:lumOff val="10000"/>
                      </a:schemeClr>
                    </a:solidFill>
                  </a:tcPr>
                </a:tc>
                <a:tc>
                  <a:txBody>
                    <a:bodyPr/>
                    <a:lstStyle/>
                    <a:p>
                      <a:pPr algn="ctr" fontAlgn="ctr"/>
                      <a:r>
                        <a:rPr lang="es-MX" sz="1600" b="1" i="0" u="none" strike="noStrike" dirty="0" smtClean="0">
                          <a:solidFill>
                            <a:schemeClr val="bg1"/>
                          </a:solidFill>
                          <a:effectLst/>
                          <a:latin typeface="+mn-lt"/>
                        </a:rPr>
                        <a:t>39</a:t>
                      </a:r>
                      <a:endParaRPr lang="es-MX" sz="1600" b="1" i="0" u="none" strike="noStrike" dirty="0">
                        <a:solidFill>
                          <a:schemeClr val="bg1"/>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chemeClr val="tx1">
                        <a:lumMod val="90000"/>
                        <a:lumOff val="10000"/>
                      </a:schemeClr>
                    </a:solidFill>
                  </a:tcPr>
                </a:tc>
                <a:tc>
                  <a:txBody>
                    <a:bodyPr/>
                    <a:lstStyle/>
                    <a:p>
                      <a:pPr algn="r" fontAlgn="ctr"/>
                      <a:r>
                        <a:rPr lang="es-MX" sz="1600" b="1" i="0" u="none" strike="noStrike" dirty="0" smtClean="0">
                          <a:solidFill>
                            <a:schemeClr val="bg1"/>
                          </a:solidFill>
                          <a:effectLst/>
                          <a:latin typeface="+mn-lt"/>
                        </a:rPr>
                        <a:t>57,137.7</a:t>
                      </a:r>
                      <a:endParaRPr lang="es-MX" sz="1600" b="1" i="0" u="none" strike="noStrike" dirty="0">
                        <a:solidFill>
                          <a:schemeClr val="bg1"/>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chemeClr val="tx1">
                        <a:lumMod val="90000"/>
                        <a:lumOff val="10000"/>
                      </a:schemeClr>
                    </a:solidFill>
                  </a:tcPr>
                </a:tc>
                <a:tc>
                  <a:txBody>
                    <a:bodyPr/>
                    <a:lstStyle/>
                    <a:p>
                      <a:pPr algn="r" fontAlgn="ctr"/>
                      <a:r>
                        <a:rPr lang="es-MX" sz="1600" b="1" i="0" u="none" strike="noStrike" dirty="0" smtClean="0">
                          <a:solidFill>
                            <a:schemeClr val="bg1"/>
                          </a:solidFill>
                          <a:effectLst/>
                          <a:latin typeface="+mn-lt"/>
                        </a:rPr>
                        <a:t>34,482.2</a:t>
                      </a:r>
                      <a:endParaRPr lang="es-MX" sz="1600" b="1" i="0" u="none" strike="noStrike" dirty="0">
                        <a:solidFill>
                          <a:schemeClr val="bg1"/>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chemeClr val="tx1">
                        <a:lumMod val="90000"/>
                        <a:lumOff val="10000"/>
                      </a:schemeClr>
                    </a:solidFill>
                  </a:tcPr>
                </a:tc>
                <a:extLst>
                  <a:ext uri="{0D108BD9-81ED-4DB2-BD59-A6C34878D82A}">
                    <a16:rowId xmlns:a16="http://schemas.microsoft.com/office/drawing/2014/main" xmlns="" val="2404000012"/>
                  </a:ext>
                </a:extLst>
              </a:tr>
              <a:tr h="245917">
                <a:tc gridSpan="3">
                  <a:txBody>
                    <a:bodyPr/>
                    <a:lstStyle/>
                    <a:p>
                      <a:pPr algn="l" fontAlgn="ctr"/>
                      <a:r>
                        <a:rPr lang="es-MX" sz="1600" b="1" i="0" u="none" strike="noStrike" dirty="0">
                          <a:solidFill>
                            <a:srgbClr val="000000"/>
                          </a:solidFill>
                          <a:effectLst/>
                          <a:latin typeface="+mn-lt"/>
                        </a:rPr>
                        <a:t>AEGF</a:t>
                      </a:r>
                    </a:p>
                  </a:txBody>
                  <a:tcPr marL="7270" marR="7270" marT="7270" marB="0" anchor="ctr">
                    <a:lnL w="6350" cap="flat" cmpd="sng" algn="ctr">
                      <a:noFill/>
                      <a:prstDash val="dot"/>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MX"/>
                    </a:p>
                  </a:txBody>
                  <a:tcPr/>
                </a:tc>
                <a:tc hMerge="1">
                  <a:txBody>
                    <a:bodyPr/>
                    <a:lstStyle/>
                    <a:p>
                      <a:pPr algn="ctr" fontAlgn="ctr"/>
                      <a:endParaRPr lang="es-MX" sz="1400" b="1"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8CBAD"/>
                    </a:solidFill>
                  </a:tcPr>
                </a:tc>
                <a:tc>
                  <a:txBody>
                    <a:bodyPr/>
                    <a:lstStyle/>
                    <a:p>
                      <a:pPr algn="ctr" fontAlgn="ctr"/>
                      <a:r>
                        <a:rPr lang="es-MX" sz="1600" b="1" i="0" u="none" strike="noStrike" dirty="0" smtClean="0">
                          <a:solidFill>
                            <a:srgbClr val="000000"/>
                          </a:solidFill>
                          <a:effectLst/>
                          <a:latin typeface="+mn-lt"/>
                        </a:rPr>
                        <a:t>32</a:t>
                      </a:r>
                      <a:endParaRPr lang="es-MX" sz="1600" b="1" i="0" u="none" strike="noStrike" dirty="0">
                        <a:solidFill>
                          <a:srgbClr val="000000"/>
                        </a:solidFill>
                        <a:effectLst/>
                        <a:latin typeface="+mn-lt"/>
                      </a:endParaRPr>
                    </a:p>
                  </a:txBody>
                  <a:tcPr marL="7270" marR="7270" marT="7270" marB="0" anchor="ctr">
                    <a:lnL w="6350" cap="flat" cmpd="sng" algn="ctr">
                      <a:noFill/>
                      <a:prstDash val="dot"/>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fontAlgn="ctr"/>
                      <a:r>
                        <a:rPr lang="es-MX" sz="1600" b="1" i="0" u="none" strike="noStrike" dirty="0" smtClean="0">
                          <a:solidFill>
                            <a:srgbClr val="000000"/>
                          </a:solidFill>
                          <a:effectLst/>
                          <a:latin typeface="+mn-lt"/>
                        </a:rPr>
                        <a:t>56,564.6</a:t>
                      </a:r>
                      <a:endParaRPr lang="es-MX" sz="1600" b="1" i="0" u="none" strike="noStrike" dirty="0">
                        <a:solidFill>
                          <a:srgbClr val="000000"/>
                        </a:solidFill>
                        <a:effectLst/>
                        <a:latin typeface="+mn-lt"/>
                      </a:endParaRPr>
                    </a:p>
                  </a:txBody>
                  <a:tcPr marL="7270" marR="7270" marT="7270" marB="0" anchor="ctr">
                    <a:lnL w="6350" cap="flat" cmpd="sng" algn="ctr">
                      <a:noFill/>
                      <a:prstDash val="dot"/>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fontAlgn="ctr"/>
                      <a:r>
                        <a:rPr lang="es-MX" sz="1600" b="1" i="0" u="none" strike="noStrike" dirty="0" smtClean="0">
                          <a:solidFill>
                            <a:srgbClr val="000000"/>
                          </a:solidFill>
                          <a:effectLst/>
                          <a:latin typeface="+mn-lt"/>
                        </a:rPr>
                        <a:t>33,938.8</a:t>
                      </a:r>
                      <a:endParaRPr lang="es-MX" sz="1600" b="1" i="0" u="none" strike="noStrike" dirty="0">
                        <a:solidFill>
                          <a:srgbClr val="000000"/>
                        </a:solidFill>
                        <a:effectLst/>
                        <a:latin typeface="+mn-lt"/>
                      </a:endParaRPr>
                    </a:p>
                  </a:txBody>
                  <a:tcPr marL="7270" marR="7270" marT="7270" marB="0" anchor="ctr">
                    <a:lnL w="6350" cap="flat" cmpd="sng" algn="ctr">
                      <a:noFill/>
                      <a:prstDash val="dot"/>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xmlns="" val="3214735196"/>
                  </a:ext>
                </a:extLst>
              </a:tr>
              <a:tr h="206469">
                <a:tc>
                  <a:txBody>
                    <a:bodyPr/>
                    <a:lstStyle/>
                    <a:p>
                      <a:pPr algn="l" fontAlgn="ct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ctr"/>
                      <a:r>
                        <a:rPr lang="es-MX" sz="1600" b="0" i="0" u="none" strike="noStrike" dirty="0">
                          <a:solidFill>
                            <a:srgbClr val="000000"/>
                          </a:solidFill>
                          <a:effectLst/>
                          <a:latin typeface="+mn-lt"/>
                        </a:rPr>
                        <a:t>U006</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es-MX" sz="14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600" b="0" i="0" u="none" strike="noStrike" dirty="0">
                          <a:solidFill>
                            <a:srgbClr val="000000"/>
                          </a:solidFill>
                          <a:effectLst/>
                          <a:latin typeface="+mn-lt"/>
                        </a:rPr>
                        <a:t>31</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56,564.6</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33,938.8</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697112527"/>
                  </a:ext>
                </a:extLst>
              </a:tr>
              <a:tr h="206469">
                <a:tc>
                  <a:txBody>
                    <a:bodyPr/>
                    <a:lstStyle/>
                    <a:p>
                      <a:pPr algn="l" fontAlgn="ct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l" fontAlgn="ctr"/>
                      <a:r>
                        <a:rPr lang="es-MX" sz="1600" b="0" i="0" u="none" strike="noStrike" dirty="0" smtClean="0">
                          <a:solidFill>
                            <a:srgbClr val="000000"/>
                          </a:solidFill>
                          <a:effectLst/>
                          <a:latin typeface="+mn-lt"/>
                        </a:rPr>
                        <a:t>U006</a:t>
                      </a:r>
                      <a:r>
                        <a:rPr lang="es-MX" sz="1600" b="0" i="0" u="none" strike="noStrike" baseline="0" dirty="0" smtClean="0">
                          <a:solidFill>
                            <a:srgbClr val="000000"/>
                          </a:solidFill>
                          <a:effectLst/>
                          <a:latin typeface="+mn-lt"/>
                        </a:rPr>
                        <a:t> (auditoría a la SEP)</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es-MX" sz="14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600" b="0" i="0" u="none" strike="noStrike" dirty="0" smtClean="0">
                          <a:solidFill>
                            <a:srgbClr val="000000"/>
                          </a:solidFill>
                          <a:effectLst/>
                          <a:latin typeface="+mn-lt"/>
                        </a:rPr>
                        <a:t>1</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0.0</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0.0</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5"/>
                  </a:ext>
                </a:extLst>
              </a:tr>
              <a:tr h="245917">
                <a:tc gridSpan="3">
                  <a:txBody>
                    <a:bodyPr/>
                    <a:lstStyle/>
                    <a:p>
                      <a:pPr algn="l" fontAlgn="ctr"/>
                      <a:r>
                        <a:rPr lang="es-MX" sz="1600" b="1" i="0" u="none" strike="noStrike" dirty="0">
                          <a:solidFill>
                            <a:srgbClr val="000000"/>
                          </a:solidFill>
                          <a:effectLst/>
                          <a:latin typeface="+mn-lt"/>
                        </a:rPr>
                        <a:t>AECF</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5000"/>
                        <a:lumOff val="75000"/>
                      </a:schemeClr>
                    </a:solidFill>
                  </a:tcPr>
                </a:tc>
                <a:tc hMerge="1">
                  <a:txBody>
                    <a:bodyPr/>
                    <a:lstStyle/>
                    <a:p>
                      <a:endParaRPr lang="es-MX"/>
                    </a:p>
                  </a:txBody>
                  <a:tcPr/>
                </a:tc>
                <a:tc hMerge="1">
                  <a:txBody>
                    <a:bodyPr/>
                    <a:lstStyle/>
                    <a:p>
                      <a:pPr algn="ctr" fontAlgn="ctr"/>
                      <a:endParaRPr lang="es-MX" sz="1400" b="1"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8CBAD"/>
                    </a:solidFill>
                  </a:tcPr>
                </a:tc>
                <a:tc>
                  <a:txBody>
                    <a:bodyPr/>
                    <a:lstStyle/>
                    <a:p>
                      <a:pPr algn="ctr" fontAlgn="ctr"/>
                      <a:r>
                        <a:rPr lang="es-MX" sz="1600" b="1" i="0" u="none" strike="noStrike" dirty="0">
                          <a:solidFill>
                            <a:srgbClr val="000000"/>
                          </a:solidFill>
                          <a:effectLst/>
                          <a:latin typeface="+mn-lt"/>
                        </a:rPr>
                        <a:t>3</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5000"/>
                        <a:lumOff val="75000"/>
                      </a:schemeClr>
                    </a:solidFill>
                  </a:tcPr>
                </a:tc>
                <a:tc>
                  <a:txBody>
                    <a:bodyPr/>
                    <a:lstStyle/>
                    <a:p>
                      <a:pPr algn="r" fontAlgn="ctr"/>
                      <a:r>
                        <a:rPr lang="es-MX" sz="1600" b="1" i="0" u="none" strike="noStrike" dirty="0" smtClean="0">
                          <a:solidFill>
                            <a:srgbClr val="000000"/>
                          </a:solidFill>
                          <a:effectLst/>
                          <a:latin typeface="+mn-lt"/>
                        </a:rPr>
                        <a:t>573.1</a:t>
                      </a:r>
                      <a:endParaRPr lang="es-MX" sz="1600" b="1"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5000"/>
                        <a:lumOff val="75000"/>
                      </a:schemeClr>
                    </a:solidFill>
                  </a:tcPr>
                </a:tc>
                <a:tc>
                  <a:txBody>
                    <a:bodyPr/>
                    <a:lstStyle/>
                    <a:p>
                      <a:pPr algn="r" fontAlgn="ctr"/>
                      <a:r>
                        <a:rPr lang="es-MX" sz="1600" b="1" i="0" u="none" strike="noStrike" dirty="0" smtClean="0">
                          <a:solidFill>
                            <a:srgbClr val="000000"/>
                          </a:solidFill>
                          <a:effectLst/>
                          <a:latin typeface="+mn-lt"/>
                        </a:rPr>
                        <a:t>543.4</a:t>
                      </a:r>
                      <a:endParaRPr lang="es-MX" sz="1600" b="1"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5000"/>
                        <a:lumOff val="75000"/>
                      </a:schemeClr>
                    </a:solidFill>
                  </a:tcPr>
                </a:tc>
                <a:extLst>
                  <a:ext uri="{0D108BD9-81ED-4DB2-BD59-A6C34878D82A}">
                    <a16:rowId xmlns:a16="http://schemas.microsoft.com/office/drawing/2014/main" xmlns="" val="4116323742"/>
                  </a:ext>
                </a:extLst>
              </a:tr>
              <a:tr h="1038908">
                <a:tc>
                  <a:txBody>
                    <a:bodyPr/>
                    <a:lstStyle/>
                    <a:p>
                      <a:pPr algn="just" fontAlgn="ct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0" i="0" u="none" strike="noStrike" dirty="0" smtClean="0">
                          <a:solidFill>
                            <a:srgbClr val="000000"/>
                          </a:solidFill>
                          <a:effectLst/>
                          <a:latin typeface="+mn-lt"/>
                        </a:rPr>
                        <a:t>Convenios de Coordinación, Colaboración y Acuerdos Específicos Suscritos con la Administración Pública Federal para el Desarrollo de Diversos Proyectos, Adquisiciones y Otros Servicios</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es-MX" sz="14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600" b="0" i="0" u="none" strike="noStrike" dirty="0">
                          <a:solidFill>
                            <a:srgbClr val="000000"/>
                          </a:solidFill>
                          <a:effectLst/>
                          <a:latin typeface="+mn-lt"/>
                        </a:rPr>
                        <a:t>2</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243.4</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243.4</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3987879888"/>
                  </a:ext>
                </a:extLst>
              </a:tr>
              <a:tr h="356307">
                <a:tc>
                  <a:txBody>
                    <a:bodyPr/>
                    <a:lstStyle/>
                    <a:p>
                      <a:pPr algn="l" fontAlgn="ct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600" b="0" i="0" u="none" strike="noStrike" dirty="0" smtClean="0">
                          <a:solidFill>
                            <a:srgbClr val="000000"/>
                          </a:solidFill>
                          <a:effectLst/>
                          <a:latin typeface="+mn-lt"/>
                        </a:rPr>
                        <a:t>Prestaciones, Estímulos y Adquisición de Bienes</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1400" b="0" i="0" u="none" strike="noStrike" dirty="0" smtClean="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600" b="0" i="0" u="none" strike="noStrike" dirty="0">
                          <a:solidFill>
                            <a:srgbClr val="000000"/>
                          </a:solidFill>
                          <a:effectLst/>
                          <a:latin typeface="+mn-lt"/>
                        </a:rPr>
                        <a:t>1</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a:solidFill>
                            <a:srgbClr val="000000"/>
                          </a:solidFill>
                          <a:effectLst/>
                          <a:latin typeface="+mn-lt"/>
                        </a:rPr>
                        <a:t>329.7</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a:solidFill>
                            <a:srgbClr val="000000"/>
                          </a:solidFill>
                          <a:effectLst/>
                          <a:latin typeface="+mn-lt"/>
                        </a:rPr>
                        <a:t>300.0</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354840830"/>
                  </a:ext>
                </a:extLst>
              </a:tr>
              <a:tr h="245917">
                <a:tc gridSpan="3">
                  <a:txBody>
                    <a:bodyPr/>
                    <a:lstStyle/>
                    <a:p>
                      <a:pPr algn="l" fontAlgn="ctr"/>
                      <a:r>
                        <a:rPr lang="es-MX" sz="1600" b="1" i="0" u="none" strike="noStrike" dirty="0">
                          <a:solidFill>
                            <a:srgbClr val="000000"/>
                          </a:solidFill>
                          <a:effectLst/>
                          <a:latin typeface="+mn-lt"/>
                        </a:rPr>
                        <a:t>AED</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pPr algn="ctr" fontAlgn="ctr"/>
                      <a:endParaRPr lang="es-MX" sz="1400" b="1"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8CBAD"/>
                    </a:solidFill>
                  </a:tcPr>
                </a:tc>
                <a:tc>
                  <a:txBody>
                    <a:bodyPr/>
                    <a:lstStyle/>
                    <a:p>
                      <a:pPr algn="ctr" fontAlgn="ctr"/>
                      <a:r>
                        <a:rPr lang="es-MX" sz="1600" b="1" i="0" u="none" strike="noStrike" dirty="0">
                          <a:solidFill>
                            <a:srgbClr val="000000"/>
                          </a:solidFill>
                          <a:effectLst/>
                          <a:latin typeface="+mn-lt"/>
                        </a:rPr>
                        <a:t>4</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20000"/>
                        <a:lumOff val="80000"/>
                      </a:schemeClr>
                    </a:solidFill>
                  </a:tcPr>
                </a:tc>
                <a:tc>
                  <a:txBody>
                    <a:bodyPr/>
                    <a:lstStyle/>
                    <a:p>
                      <a:pPr algn="r" fontAlgn="ctr"/>
                      <a:r>
                        <a:rPr lang="es-MX" sz="1600" b="1" i="0" u="none" strike="noStrike" dirty="0">
                          <a:solidFill>
                            <a:srgbClr val="000000"/>
                          </a:solidFill>
                          <a:effectLst/>
                          <a:latin typeface="+mn-lt"/>
                        </a:rPr>
                        <a:t>0.0</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20000"/>
                        <a:lumOff val="80000"/>
                      </a:schemeClr>
                    </a:solidFill>
                  </a:tcPr>
                </a:tc>
                <a:tc>
                  <a:txBody>
                    <a:bodyPr/>
                    <a:lstStyle/>
                    <a:p>
                      <a:pPr algn="r" fontAlgn="ctr"/>
                      <a:r>
                        <a:rPr lang="es-MX" sz="1600" b="1" i="0" u="none" strike="noStrike" dirty="0">
                          <a:solidFill>
                            <a:srgbClr val="000000"/>
                          </a:solidFill>
                          <a:effectLst/>
                          <a:latin typeface="+mn-lt"/>
                        </a:rPr>
                        <a:t>0.0</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3111010961"/>
                  </a:ext>
                </a:extLst>
              </a:tr>
              <a:tr h="321808">
                <a:tc>
                  <a:txBody>
                    <a:bodyPr/>
                    <a:lstStyle/>
                    <a:p>
                      <a:pPr algn="l" fontAlgn="ct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600" b="0" i="0" u="none" strike="noStrike" dirty="0" smtClean="0">
                          <a:solidFill>
                            <a:srgbClr val="000000"/>
                          </a:solidFill>
                          <a:effectLst/>
                          <a:latin typeface="+mn-lt"/>
                        </a:rPr>
                        <a:t>Programa Nacional de Becas</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es-MX" sz="14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600" b="0" i="0" u="none" strike="noStrike" dirty="0">
                          <a:solidFill>
                            <a:srgbClr val="000000"/>
                          </a:solidFill>
                          <a:effectLst/>
                          <a:latin typeface="+mn-lt"/>
                        </a:rPr>
                        <a:t>2</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a:solidFill>
                            <a:srgbClr val="000000"/>
                          </a:solidFill>
                          <a:effectLst/>
                          <a:latin typeface="+mn-lt"/>
                        </a:rPr>
                        <a:t> </a:t>
                      </a:r>
                      <a:r>
                        <a:rPr lang="es-MX" sz="1600" b="0" i="0" u="none" strike="noStrike" dirty="0" smtClean="0">
                          <a:solidFill>
                            <a:srgbClr val="000000"/>
                          </a:solidFill>
                          <a:effectLst/>
                          <a:latin typeface="+mn-lt"/>
                        </a:rPr>
                        <a:t>0.0</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a:solidFill>
                            <a:srgbClr val="000000"/>
                          </a:solidFill>
                          <a:effectLst/>
                          <a:latin typeface="+mn-lt"/>
                        </a:rPr>
                        <a:t> </a:t>
                      </a:r>
                      <a:r>
                        <a:rPr lang="es-MX" sz="1600" b="0" i="0" u="none" strike="noStrike" dirty="0" smtClean="0">
                          <a:solidFill>
                            <a:srgbClr val="000000"/>
                          </a:solidFill>
                          <a:effectLst/>
                          <a:latin typeface="+mn-lt"/>
                        </a:rPr>
                        <a:t>0.0</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3825079571"/>
                  </a:ext>
                </a:extLst>
              </a:tr>
              <a:tr h="406134">
                <a:tc>
                  <a:txBody>
                    <a:bodyPr/>
                    <a:lstStyle/>
                    <a:p>
                      <a:pPr algn="l" fontAlgn="ct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600" b="0" i="0" u="none" strike="noStrike" dirty="0" smtClean="0">
                          <a:solidFill>
                            <a:srgbClr val="000000"/>
                          </a:solidFill>
                          <a:effectLst/>
                          <a:latin typeface="+mn-lt"/>
                        </a:rPr>
                        <a:t>Servicios de Educación Superior y Posgrado</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es-MX" sz="14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600" b="0" i="0" u="none" strike="noStrike" dirty="0">
                          <a:solidFill>
                            <a:srgbClr val="000000"/>
                          </a:solidFill>
                          <a:effectLst/>
                          <a:latin typeface="+mn-lt"/>
                        </a:rPr>
                        <a:t>2</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a:solidFill>
                            <a:srgbClr val="000000"/>
                          </a:solidFill>
                          <a:effectLst/>
                          <a:latin typeface="+mn-lt"/>
                        </a:rPr>
                        <a:t> </a:t>
                      </a:r>
                      <a:r>
                        <a:rPr lang="es-MX" sz="1600" b="0" i="0" u="none" strike="noStrike" dirty="0" smtClean="0">
                          <a:solidFill>
                            <a:srgbClr val="000000"/>
                          </a:solidFill>
                          <a:effectLst/>
                          <a:latin typeface="+mn-lt"/>
                        </a:rPr>
                        <a:t>0.0</a:t>
                      </a:r>
                      <a:endParaRPr lang="es-MX" sz="1600" b="0" i="0" u="none" strike="noStrike" dirty="0">
                        <a:solidFill>
                          <a:srgbClr val="000000"/>
                        </a:solidFill>
                        <a:effectLst/>
                        <a:latin typeface="+mn-lt"/>
                      </a:endParaRP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s-MX" sz="1600" b="0" i="0" u="none" strike="noStrike" dirty="0" smtClean="0">
                          <a:solidFill>
                            <a:srgbClr val="000000"/>
                          </a:solidFill>
                          <a:effectLst/>
                          <a:latin typeface="+mn-lt"/>
                        </a:rPr>
                        <a:t>0.0</a:t>
                      </a:r>
                      <a:r>
                        <a:rPr lang="es-MX" sz="1600" b="0" i="0" u="none" strike="noStrike" dirty="0">
                          <a:solidFill>
                            <a:srgbClr val="000000"/>
                          </a:solidFill>
                          <a:effectLst/>
                          <a:latin typeface="+mn-lt"/>
                        </a:rPr>
                        <a:t> </a:t>
                      </a:r>
                    </a:p>
                  </a:txBody>
                  <a:tcPr marL="7270" marR="7270" marT="727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947956024"/>
                  </a:ext>
                </a:extLst>
              </a:tr>
              <a:tr h="371966">
                <a:tc gridSpan="6">
                  <a:txBody>
                    <a:bodyPr/>
                    <a:lstStyle/>
                    <a:p>
                      <a:pPr algn="l" fontAlgn="ctr"/>
                      <a:endParaRPr lang="es-MX" sz="1400" b="0" i="0" u="none" strike="noStrike" dirty="0" smtClean="0">
                        <a:solidFill>
                          <a:srgbClr val="000000"/>
                        </a:solidFill>
                        <a:effectLst/>
                        <a:latin typeface="+mn-lt"/>
                      </a:endParaRPr>
                    </a:p>
                  </a:txBody>
                  <a:tcPr marL="7270" marR="7270" marT="7270"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xmlns="" val="2485302011"/>
                  </a:ext>
                </a:extLst>
              </a:tr>
            </a:tbl>
          </a:graphicData>
        </a:graphic>
      </p:graphicFrame>
      <p:sp>
        <p:nvSpPr>
          <p:cNvPr id="10" name="Marcador de contenido 2"/>
          <p:cNvSpPr>
            <a:spLocks noGrp="1"/>
          </p:cNvSpPr>
          <p:nvPr>
            <p:ph idx="1"/>
          </p:nvPr>
        </p:nvSpPr>
        <p:spPr>
          <a:xfrm>
            <a:off x="107504" y="5949280"/>
            <a:ext cx="5184576" cy="360040"/>
          </a:xfrm>
        </p:spPr>
        <p:txBody>
          <a:bodyPr/>
          <a:lstStyle/>
          <a:p>
            <a:pPr marL="0" indent="0">
              <a:buNone/>
            </a:pPr>
            <a:r>
              <a:rPr lang="es-MX" sz="1400" dirty="0"/>
              <a:t>Fuente: Informe del SICSA con fecha de corte al </a:t>
            </a:r>
            <a:r>
              <a:rPr lang="es-MX" sz="1400" dirty="0" smtClean="0"/>
              <a:t>24/10/18</a:t>
            </a:r>
            <a:endParaRPr lang="es-MX" sz="1400" dirty="0"/>
          </a:p>
        </p:txBody>
      </p:sp>
    </p:spTree>
    <p:extLst>
      <p:ext uri="{BB962C8B-B14F-4D97-AF65-F5344CB8AC3E}">
        <p14:creationId xmlns:p14="http://schemas.microsoft.com/office/powerpoint/2010/main" val="78000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76320" y="1412776"/>
            <a:ext cx="5976664" cy="4090743"/>
          </a:xfrm>
          <a:prstGeom prst="roundRect">
            <a:avLst/>
          </a:prstGeom>
          <a:solidFill>
            <a:schemeClr val="accent1">
              <a:lumMod val="10000"/>
              <a:lumOff val="90000"/>
            </a:schemeClr>
          </a:solidFill>
          <a:ln>
            <a:noFill/>
          </a:ln>
          <a:effectLst/>
          <a:scene3d>
            <a:camera prst="orthographicFront">
              <a:rot lat="0" lon="0" rev="0"/>
            </a:camera>
            <a:lightRig rig="glow" dir="t">
              <a:rot lat="0" lon="0" rev="4800000"/>
            </a:lightRig>
          </a:scene3d>
          <a:sp3d prstMaterial="matte">
            <a:bevelT w="127000" h="63500"/>
          </a:sp3d>
        </p:spPr>
        <p:txBody>
          <a:bodyPr/>
          <a:lstStyle/>
          <a:p>
            <a:pPr marL="0" indent="0" algn="just">
              <a:spcBef>
                <a:spcPts val="600"/>
              </a:spcBef>
              <a:spcAft>
                <a:spcPts val="600"/>
              </a:spcAft>
              <a:buNone/>
            </a:pPr>
            <a:r>
              <a:rPr lang="es-MX" b="1" dirty="0" smtClean="0">
                <a:solidFill>
                  <a:schemeClr val="tx1"/>
                </a:solidFill>
              </a:rPr>
              <a:t>Un adecuado Sistema de Control Interno es una premisa fundamental para una gestión eficiente, transparente y apegada a la Ley, de los recursos públicos.</a:t>
            </a:r>
            <a:endParaRPr lang="es-MX" b="1" dirty="0">
              <a:solidFill>
                <a:schemeClr val="tx1"/>
              </a:solidFill>
            </a:endParaRPr>
          </a:p>
        </p:txBody>
      </p:sp>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5</a:t>
            </a:fld>
            <a:endParaRPr lang="es-MX" dirty="0">
              <a:solidFill>
                <a:srgbClr val="04617B">
                  <a:shade val="90000"/>
                </a:srgbClr>
              </a:solidFill>
            </a:endParaRPr>
          </a:p>
        </p:txBody>
      </p:sp>
      <p:sp>
        <p:nvSpPr>
          <p:cNvPr id="7" name="24 Rectángulo"/>
          <p:cNvSpPr/>
          <p:nvPr/>
        </p:nvSpPr>
        <p:spPr>
          <a:xfrm>
            <a:off x="2555776" y="188640"/>
            <a:ext cx="648072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IMPORTANCIA DEL CONTROL INTERNO</a:t>
            </a:r>
          </a:p>
        </p:txBody>
      </p:sp>
      <p:cxnSp>
        <p:nvCxnSpPr>
          <p:cNvPr id="8" name="25 Conector recto"/>
          <p:cNvCxnSpPr/>
          <p:nvPr/>
        </p:nvCxnSpPr>
        <p:spPr>
          <a:xfrm flipH="1">
            <a:off x="2915816" y="692696"/>
            <a:ext cx="612068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Cubo 3"/>
          <p:cNvSpPr/>
          <p:nvPr/>
        </p:nvSpPr>
        <p:spPr>
          <a:xfrm>
            <a:off x="323568" y="1412776"/>
            <a:ext cx="2232248" cy="2016224"/>
          </a:xfrm>
          <a:prstGeom prst="cube">
            <a:avLst/>
          </a:prstGeom>
          <a:effectLst>
            <a:outerShdw blurRad="76200" dist="12700" dir="8100000" sy="-23000" kx="800400" algn="br" rotWithShape="0">
              <a:prstClr val="black">
                <a:alpha val="2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bo 8"/>
          <p:cNvSpPr/>
          <p:nvPr/>
        </p:nvSpPr>
        <p:spPr>
          <a:xfrm>
            <a:off x="241272" y="3573016"/>
            <a:ext cx="2232248" cy="2016224"/>
          </a:xfrm>
          <a:prstGeom prst="cube">
            <a:avLst/>
          </a:prstGeom>
          <a:effectLst>
            <a:outerShdw blurRad="76200" dist="12700" dir="8100000" sy="-23000" kx="800400" algn="br" rotWithShape="0">
              <a:prstClr val="black">
                <a:alpha val="2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75059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50</a:t>
            </a:fld>
            <a:endParaRPr lang="es-MX" dirty="0">
              <a:solidFill>
                <a:srgbClr val="04617B">
                  <a:shade val="90000"/>
                </a:srgbClr>
              </a:solidFill>
            </a:endParaRPr>
          </a:p>
        </p:txBody>
      </p:sp>
      <p:cxnSp>
        <p:nvCxnSpPr>
          <p:cNvPr id="7" name="25 Conector recto"/>
          <p:cNvCxnSpPr/>
          <p:nvPr/>
        </p:nvCxnSpPr>
        <p:spPr>
          <a:xfrm flipH="1" flipV="1">
            <a:off x="755575" y="348075"/>
            <a:ext cx="8316988"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611560" y="-21777"/>
            <a:ext cx="8708538" cy="430887"/>
          </a:xfrm>
          <a:prstGeom prst="rect">
            <a:avLst/>
          </a:prstGeom>
        </p:spPr>
        <p:txBody>
          <a:bodyPr wrap="none">
            <a:spAutoFit/>
          </a:bodyPr>
          <a:lstStyle/>
          <a:p>
            <a:r>
              <a:rPr lang="es-MX" sz="2200" b="1" dirty="0">
                <a:solidFill>
                  <a:srgbClr val="00204E"/>
                </a:solidFill>
                <a:latin typeface="Arial Black" panose="020B0A04020102020204" pitchFamily="34" charset="0"/>
                <a:cs typeface="Arial" panose="020B0604020202020204" pitchFamily="34" charset="0"/>
              </a:rPr>
              <a:t>PROGRAMA DE </a:t>
            </a:r>
            <a:r>
              <a:rPr lang="es-MX" sz="2200" b="1" dirty="0" smtClean="0">
                <a:solidFill>
                  <a:srgbClr val="00204E"/>
                </a:solidFill>
                <a:latin typeface="Arial Black" panose="020B0A04020102020204" pitchFamily="34" charset="0"/>
                <a:cs typeface="Arial" panose="020B0604020202020204" pitchFamily="34" charset="0"/>
              </a:rPr>
              <a:t>AUDITORÍAS UNIVERSIDADES CP 2017 </a:t>
            </a:r>
            <a:endParaRPr lang="es-MX" sz="2200" dirty="0"/>
          </a:p>
        </p:txBody>
      </p:sp>
      <p:graphicFrame>
        <p:nvGraphicFramePr>
          <p:cNvPr id="2" name="Diagrama 1"/>
          <p:cNvGraphicFramePr/>
          <p:nvPr>
            <p:extLst>
              <p:ext uri="{D42A27DB-BD31-4B8C-83A1-F6EECF244321}">
                <p14:modId xmlns:p14="http://schemas.microsoft.com/office/powerpoint/2010/main" val="3558457292"/>
              </p:ext>
            </p:extLst>
          </p:nvPr>
        </p:nvGraphicFramePr>
        <p:xfrm>
          <a:off x="251520" y="2276872"/>
          <a:ext cx="2880320" cy="2248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extLst>
              <p:ext uri="{D42A27DB-BD31-4B8C-83A1-F6EECF244321}">
                <p14:modId xmlns:p14="http://schemas.microsoft.com/office/powerpoint/2010/main" val="1424815040"/>
              </p:ext>
            </p:extLst>
          </p:nvPr>
        </p:nvGraphicFramePr>
        <p:xfrm>
          <a:off x="2915816" y="476672"/>
          <a:ext cx="6096000" cy="56886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066181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51</a:t>
            </a:fld>
            <a:endParaRPr lang="es-MX" dirty="0">
              <a:solidFill>
                <a:srgbClr val="04617B">
                  <a:shade val="90000"/>
                </a:srgbClr>
              </a:solidFill>
            </a:endParaRPr>
          </a:p>
        </p:txBody>
      </p:sp>
      <p:cxnSp>
        <p:nvCxnSpPr>
          <p:cNvPr id="7" name="25 Conector recto"/>
          <p:cNvCxnSpPr/>
          <p:nvPr/>
        </p:nvCxnSpPr>
        <p:spPr>
          <a:xfrm flipH="1" flipV="1">
            <a:off x="755575" y="348075"/>
            <a:ext cx="8316988"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611560" y="-21777"/>
            <a:ext cx="8708538" cy="430887"/>
          </a:xfrm>
          <a:prstGeom prst="rect">
            <a:avLst/>
          </a:prstGeom>
        </p:spPr>
        <p:txBody>
          <a:bodyPr wrap="none">
            <a:spAutoFit/>
          </a:bodyPr>
          <a:lstStyle/>
          <a:p>
            <a:r>
              <a:rPr lang="es-MX" sz="2200" b="1" dirty="0">
                <a:solidFill>
                  <a:srgbClr val="00204E"/>
                </a:solidFill>
                <a:latin typeface="Arial Black" panose="020B0A04020102020204" pitchFamily="34" charset="0"/>
                <a:cs typeface="Arial" panose="020B0604020202020204" pitchFamily="34" charset="0"/>
              </a:rPr>
              <a:t>PROGRAMA DE </a:t>
            </a:r>
            <a:r>
              <a:rPr lang="es-MX" sz="2200" b="1" dirty="0" smtClean="0">
                <a:solidFill>
                  <a:srgbClr val="00204E"/>
                </a:solidFill>
                <a:latin typeface="Arial Black" panose="020B0A04020102020204" pitchFamily="34" charset="0"/>
                <a:cs typeface="Arial" panose="020B0604020202020204" pitchFamily="34" charset="0"/>
              </a:rPr>
              <a:t>AUDITORÍAS UNIVERSIDADES CP 2017 </a:t>
            </a:r>
            <a:endParaRPr lang="es-MX" sz="2200" dirty="0"/>
          </a:p>
        </p:txBody>
      </p:sp>
      <p:graphicFrame>
        <p:nvGraphicFramePr>
          <p:cNvPr id="2" name="Diagrama 1"/>
          <p:cNvGraphicFramePr/>
          <p:nvPr>
            <p:extLst>
              <p:ext uri="{D42A27DB-BD31-4B8C-83A1-F6EECF244321}">
                <p14:modId xmlns:p14="http://schemas.microsoft.com/office/powerpoint/2010/main" val="3558457292"/>
              </p:ext>
            </p:extLst>
          </p:nvPr>
        </p:nvGraphicFramePr>
        <p:xfrm>
          <a:off x="251520" y="2276872"/>
          <a:ext cx="2880320" cy="2248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a 12"/>
          <p:cNvGraphicFramePr/>
          <p:nvPr>
            <p:extLst>
              <p:ext uri="{D42A27DB-BD31-4B8C-83A1-F6EECF244321}">
                <p14:modId xmlns:p14="http://schemas.microsoft.com/office/powerpoint/2010/main" val="1648483668"/>
              </p:ext>
            </p:extLst>
          </p:nvPr>
        </p:nvGraphicFramePr>
        <p:xfrm>
          <a:off x="2915816" y="476672"/>
          <a:ext cx="6096000" cy="56886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956955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52</a:t>
            </a:fld>
            <a:endParaRPr lang="es-MX" dirty="0">
              <a:solidFill>
                <a:srgbClr val="04617B">
                  <a:shade val="90000"/>
                </a:srgbClr>
              </a:solidFill>
            </a:endParaRPr>
          </a:p>
        </p:txBody>
      </p:sp>
      <p:cxnSp>
        <p:nvCxnSpPr>
          <p:cNvPr id="7" name="25 Conector recto"/>
          <p:cNvCxnSpPr/>
          <p:nvPr/>
        </p:nvCxnSpPr>
        <p:spPr>
          <a:xfrm flipH="1" flipV="1">
            <a:off x="755575" y="348075"/>
            <a:ext cx="8316988"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611560" y="-21777"/>
            <a:ext cx="8708538" cy="430887"/>
          </a:xfrm>
          <a:prstGeom prst="rect">
            <a:avLst/>
          </a:prstGeom>
        </p:spPr>
        <p:txBody>
          <a:bodyPr wrap="none">
            <a:spAutoFit/>
          </a:bodyPr>
          <a:lstStyle/>
          <a:p>
            <a:r>
              <a:rPr lang="es-MX" sz="2200" b="1" dirty="0">
                <a:solidFill>
                  <a:srgbClr val="00204E"/>
                </a:solidFill>
                <a:latin typeface="Arial Black" panose="020B0A04020102020204" pitchFamily="34" charset="0"/>
                <a:cs typeface="Arial" panose="020B0604020202020204" pitchFamily="34" charset="0"/>
              </a:rPr>
              <a:t>PROGRAMA DE </a:t>
            </a:r>
            <a:r>
              <a:rPr lang="es-MX" sz="2200" b="1" dirty="0" smtClean="0">
                <a:solidFill>
                  <a:srgbClr val="00204E"/>
                </a:solidFill>
                <a:latin typeface="Arial Black" panose="020B0A04020102020204" pitchFamily="34" charset="0"/>
                <a:cs typeface="Arial" panose="020B0604020202020204" pitchFamily="34" charset="0"/>
              </a:rPr>
              <a:t>AUDITORÍAS UNIVERSIDADES CP 2017 </a:t>
            </a:r>
            <a:endParaRPr lang="es-MX" sz="2200" dirty="0"/>
          </a:p>
        </p:txBody>
      </p:sp>
      <p:graphicFrame>
        <p:nvGraphicFramePr>
          <p:cNvPr id="2" name="Diagrama 1"/>
          <p:cNvGraphicFramePr/>
          <p:nvPr>
            <p:extLst>
              <p:ext uri="{D42A27DB-BD31-4B8C-83A1-F6EECF244321}">
                <p14:modId xmlns:p14="http://schemas.microsoft.com/office/powerpoint/2010/main" val="3558457292"/>
              </p:ext>
            </p:extLst>
          </p:nvPr>
        </p:nvGraphicFramePr>
        <p:xfrm>
          <a:off x="251520" y="2276872"/>
          <a:ext cx="2880320" cy="2248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a 9"/>
          <p:cNvGraphicFramePr/>
          <p:nvPr>
            <p:extLst>
              <p:ext uri="{D42A27DB-BD31-4B8C-83A1-F6EECF244321}">
                <p14:modId xmlns:p14="http://schemas.microsoft.com/office/powerpoint/2010/main" val="3577963996"/>
              </p:ext>
            </p:extLst>
          </p:nvPr>
        </p:nvGraphicFramePr>
        <p:xfrm>
          <a:off x="2915816" y="476672"/>
          <a:ext cx="6096000" cy="56886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344831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53</a:t>
            </a:fld>
            <a:endParaRPr lang="es-MX" dirty="0">
              <a:solidFill>
                <a:srgbClr val="04617B">
                  <a:shade val="90000"/>
                </a:srgbClr>
              </a:solidFill>
            </a:endParaRPr>
          </a:p>
        </p:txBody>
      </p:sp>
      <p:cxnSp>
        <p:nvCxnSpPr>
          <p:cNvPr id="8" name="25 Conector recto"/>
          <p:cNvCxnSpPr/>
          <p:nvPr/>
        </p:nvCxnSpPr>
        <p:spPr>
          <a:xfrm flipH="1" flipV="1">
            <a:off x="684139" y="376880"/>
            <a:ext cx="8316416"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Tabla 1"/>
          <p:cNvGraphicFramePr>
            <a:graphicFrameLocks noGrp="1"/>
          </p:cNvGraphicFramePr>
          <p:nvPr>
            <p:extLst>
              <p:ext uri="{D42A27DB-BD31-4B8C-83A1-F6EECF244321}">
                <p14:modId xmlns:p14="http://schemas.microsoft.com/office/powerpoint/2010/main" val="3527081034"/>
              </p:ext>
            </p:extLst>
          </p:nvPr>
        </p:nvGraphicFramePr>
        <p:xfrm>
          <a:off x="107504" y="836712"/>
          <a:ext cx="8821043" cy="4979600"/>
        </p:xfrm>
        <a:graphic>
          <a:graphicData uri="http://schemas.openxmlformats.org/drawingml/2006/table">
            <a:tbl>
              <a:tblPr/>
              <a:tblGrid>
                <a:gridCol w="4464496">
                  <a:extLst>
                    <a:ext uri="{9D8B030D-6E8A-4147-A177-3AD203B41FA5}">
                      <a16:colId xmlns:a16="http://schemas.microsoft.com/office/drawing/2014/main" xmlns="" val="1469182218"/>
                    </a:ext>
                  </a:extLst>
                </a:gridCol>
                <a:gridCol w="3248062">
                  <a:extLst>
                    <a:ext uri="{9D8B030D-6E8A-4147-A177-3AD203B41FA5}">
                      <a16:colId xmlns:a16="http://schemas.microsoft.com/office/drawing/2014/main" xmlns="" val="4004428689"/>
                    </a:ext>
                  </a:extLst>
                </a:gridCol>
                <a:gridCol w="1108485">
                  <a:extLst>
                    <a:ext uri="{9D8B030D-6E8A-4147-A177-3AD203B41FA5}">
                      <a16:colId xmlns:a16="http://schemas.microsoft.com/office/drawing/2014/main" xmlns="" val="2427547558"/>
                    </a:ext>
                  </a:extLst>
                </a:gridCol>
              </a:tblGrid>
              <a:tr h="462146">
                <a:tc>
                  <a:txBody>
                    <a:bodyPr/>
                    <a:lstStyle/>
                    <a:p>
                      <a:pPr algn="ctr" fontAlgn="ctr"/>
                      <a:r>
                        <a:rPr lang="es-MX" sz="1400" b="1" i="0" u="none" strike="noStrike" dirty="0" smtClean="0">
                          <a:solidFill>
                            <a:srgbClr val="FFFFFF"/>
                          </a:solidFill>
                          <a:effectLst/>
                          <a:latin typeface="Arial" panose="020B0604020202020204" pitchFamily="34" charset="0"/>
                          <a:cs typeface="Arial" panose="020B0604020202020204" pitchFamily="34" charset="0"/>
                        </a:rPr>
                        <a:t>Título</a:t>
                      </a:r>
                      <a:endParaRPr lang="es-MX" sz="1400" b="1" i="0" u="none" strike="noStrike" dirty="0">
                        <a:solidFill>
                          <a:srgbClr val="FFFFFF"/>
                        </a:solidFill>
                        <a:effectLst/>
                        <a:latin typeface="Arial" panose="020B0604020202020204" pitchFamily="34" charset="0"/>
                        <a:cs typeface="Arial" panose="020B0604020202020204" pitchFamily="34" charset="0"/>
                      </a:endParaRPr>
                    </a:p>
                  </a:txBody>
                  <a:tcPr marL="4946" marR="4946" marT="494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75000"/>
                      </a:schemeClr>
                    </a:solidFill>
                  </a:tcPr>
                </a:tc>
                <a:tc>
                  <a:txBody>
                    <a:bodyPr/>
                    <a:lstStyle/>
                    <a:p>
                      <a:pPr algn="ctr" fontAlgn="ctr"/>
                      <a:r>
                        <a:rPr lang="es-MX" sz="1400" b="1" i="0" u="none" strike="noStrike" dirty="0">
                          <a:solidFill>
                            <a:srgbClr val="FFFFFF"/>
                          </a:solidFill>
                          <a:effectLst/>
                          <a:latin typeface="Arial" panose="020B0604020202020204" pitchFamily="34" charset="0"/>
                          <a:cs typeface="Arial" panose="020B0604020202020204" pitchFamily="34" charset="0"/>
                        </a:rPr>
                        <a:t>Entidad Fiscalizada</a:t>
                      </a:r>
                    </a:p>
                  </a:txBody>
                  <a:tcPr marL="4946" marR="4946" marT="494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75000"/>
                      </a:schemeClr>
                    </a:solidFill>
                  </a:tcPr>
                </a:tc>
                <a:tc>
                  <a:txBody>
                    <a:bodyPr/>
                    <a:lstStyle/>
                    <a:p>
                      <a:pPr algn="ctr" fontAlgn="ctr"/>
                      <a:r>
                        <a:rPr lang="es-MX" sz="1400" b="1" i="0" u="none" strike="noStrike" dirty="0">
                          <a:solidFill>
                            <a:srgbClr val="FFFFFF"/>
                          </a:solidFill>
                          <a:effectLst/>
                          <a:latin typeface="Arial" panose="020B0604020202020204" pitchFamily="34" charset="0"/>
                          <a:cs typeface="Arial" panose="020B0604020202020204" pitchFamily="34" charset="0"/>
                        </a:rPr>
                        <a:t>Tipo de auditoría</a:t>
                      </a:r>
                    </a:p>
                  </a:txBody>
                  <a:tcPr marL="4946" marR="4946" marT="4946"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75000"/>
                      </a:schemeClr>
                    </a:solidFill>
                  </a:tcPr>
                </a:tc>
                <a:extLst>
                  <a:ext uri="{0D108BD9-81ED-4DB2-BD59-A6C34878D82A}">
                    <a16:rowId xmlns:a16="http://schemas.microsoft.com/office/drawing/2014/main" xmlns="" val="3213155967"/>
                  </a:ext>
                </a:extLst>
              </a:tr>
              <a:tr h="346539">
                <a:tc gridSpan="3">
                  <a:txBody>
                    <a:bodyPr/>
                    <a:lstStyle/>
                    <a:p>
                      <a:pPr algn="ctr" fontAlgn="ctr"/>
                      <a:r>
                        <a:rPr lang="es-MX" sz="1400" b="1" i="0" u="none" strike="noStrike" dirty="0" smtClean="0">
                          <a:solidFill>
                            <a:schemeClr val="bg1"/>
                          </a:solidFill>
                          <a:effectLst/>
                          <a:latin typeface="Arial" panose="020B0604020202020204" pitchFamily="34" charset="0"/>
                          <a:cs typeface="Arial" panose="020B0604020202020204" pitchFamily="34" charset="0"/>
                        </a:rPr>
                        <a:t>AECF</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hMerge="1">
                  <a:txBody>
                    <a:bodyPr/>
                    <a:lstStyle/>
                    <a:p>
                      <a:pPr algn="l" fontAlgn="ct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341696548"/>
                  </a:ext>
                </a:extLst>
              </a:tr>
              <a:tr h="346539">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Prestaciones, Estímulos y Adquisición de Bienes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Universidad Nacional Autónoma de México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MX" sz="1400" b="0" i="0" u="none" strike="noStrike" dirty="0">
                          <a:solidFill>
                            <a:srgbClr val="000000"/>
                          </a:solidFill>
                          <a:effectLst/>
                          <a:latin typeface="Arial" panose="020B0604020202020204" pitchFamily="34" charset="0"/>
                          <a:cs typeface="Arial" panose="020B0604020202020204" pitchFamily="34" charset="0"/>
                        </a:rPr>
                        <a:t>Cumplimiento Financiero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2"/>
                  </a:ext>
                </a:extLst>
              </a:tr>
              <a:tr h="773199">
                <a:tc rowSpan="2">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Convenios de Coordinación, Colaboración y Acuerdos Específicos Suscritos con la Administración Pública Federal para el Desarrollo de Diversos Proyectos, Adquisiciones y Otros Servicios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Universidad Tecnológica de Campeche</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s-MX" sz="1400" b="0" i="0" u="none" strike="noStrike" dirty="0">
                          <a:solidFill>
                            <a:srgbClr val="000000"/>
                          </a:solidFill>
                          <a:effectLst/>
                          <a:latin typeface="Arial" panose="020B0604020202020204" pitchFamily="34" charset="0"/>
                          <a:cs typeface="Arial" panose="020B0604020202020204" pitchFamily="34" charset="0"/>
                        </a:rPr>
                        <a:t>Forense</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330893142"/>
                  </a:ext>
                </a:extLst>
              </a:tr>
              <a:tr h="484624">
                <a:tc vMerge="1">
                  <a:txBody>
                    <a:bodyPr/>
                    <a:lstStyle/>
                    <a:p>
                      <a:pPr algn="l" fontAlgn="ct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smtClean="0">
                          <a:solidFill>
                            <a:srgbClr val="000000"/>
                          </a:solidFill>
                          <a:effectLst/>
                          <a:latin typeface="Arial" panose="020B0604020202020204" pitchFamily="34" charset="0"/>
                          <a:cs typeface="Arial" panose="020B0604020202020204" pitchFamily="34" charset="0"/>
                        </a:rPr>
                        <a:t>Universidad Politécnica de Tlaxcala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4"/>
                  </a:ext>
                </a:extLst>
              </a:tr>
              <a:tr h="346539">
                <a:tc gridSpan="3">
                  <a:txBody>
                    <a:bodyPr/>
                    <a:lstStyle/>
                    <a:p>
                      <a:pPr algn="ctr" fontAlgn="ctr"/>
                      <a:r>
                        <a:rPr lang="es-MX" sz="1400" b="1" i="0" u="none" strike="noStrike" dirty="0" smtClean="0">
                          <a:solidFill>
                            <a:schemeClr val="bg1"/>
                          </a:solidFill>
                          <a:effectLst/>
                          <a:latin typeface="Arial" panose="020B0604020202020204" pitchFamily="34" charset="0"/>
                          <a:cs typeface="Arial" panose="020B0604020202020204" pitchFamily="34" charset="0"/>
                        </a:rPr>
                        <a:t>AED</a:t>
                      </a:r>
                      <a:endParaRPr lang="es-MX"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75000"/>
                      </a:schemeClr>
                    </a:solidFill>
                  </a:tcPr>
                </a:tc>
                <a:tc hMerge="1">
                  <a:txBody>
                    <a:bodyPr/>
                    <a:lstStyle/>
                    <a:p>
                      <a:pPr algn="l" fontAlgn="ct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es-MX" sz="13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5"/>
                  </a:ext>
                </a:extLst>
              </a:tr>
              <a:tr h="517557">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Programa Nacional de Becas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smtClean="0">
                          <a:solidFill>
                            <a:srgbClr val="000000"/>
                          </a:solidFill>
                          <a:effectLst/>
                          <a:latin typeface="Arial" panose="020B0604020202020204" pitchFamily="34" charset="0"/>
                          <a:cs typeface="Arial" panose="020B0604020202020204" pitchFamily="34" charset="0"/>
                        </a:rPr>
                        <a:t>Universidad Autónoma Metropolitana</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4">
                  <a:txBody>
                    <a:bodyPr/>
                    <a:lstStyle/>
                    <a:p>
                      <a:pPr algn="ctr" fontAlgn="ctr"/>
                      <a:r>
                        <a:rPr lang="es-MX" sz="1400" b="0" i="0" u="none" strike="noStrike" dirty="0">
                          <a:solidFill>
                            <a:srgbClr val="000000"/>
                          </a:solidFill>
                          <a:effectLst/>
                          <a:latin typeface="Arial" panose="020B0604020202020204" pitchFamily="34" charset="0"/>
                          <a:cs typeface="Arial" panose="020B0604020202020204" pitchFamily="34" charset="0"/>
                        </a:rPr>
                        <a:t>Desempeño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6"/>
                  </a:ext>
                </a:extLst>
              </a:tr>
              <a:tr h="346539">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Servicios de Educación Superior y Posgrado: Nivel Superior, Modalidad Universitaria</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smtClean="0">
                          <a:solidFill>
                            <a:srgbClr val="000000"/>
                          </a:solidFill>
                          <a:effectLst/>
                          <a:latin typeface="Arial" panose="020B0604020202020204" pitchFamily="34" charset="0"/>
                          <a:cs typeface="Arial" panose="020B0604020202020204" pitchFamily="34" charset="0"/>
                        </a:rPr>
                        <a:t>Universidad Nacional Autónoma de México</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7"/>
                  </a:ext>
                </a:extLst>
              </a:tr>
              <a:tr h="532244">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Programa Nacional de Becas</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Universidad Autónoma Agraria Antonio Narro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8"/>
                  </a:ext>
                </a:extLst>
              </a:tr>
              <a:tr h="648072">
                <a:tc>
                  <a:txBody>
                    <a:bodyPr/>
                    <a:lstStyle/>
                    <a:p>
                      <a:pPr algn="l" fontAlgn="ctr"/>
                      <a:r>
                        <a:rPr lang="es-MX" sz="1400" b="0" i="0" u="none" strike="noStrike">
                          <a:solidFill>
                            <a:srgbClr val="000000"/>
                          </a:solidFill>
                          <a:effectLst/>
                          <a:latin typeface="Arial" panose="020B0604020202020204" pitchFamily="34" charset="0"/>
                          <a:cs typeface="Arial" panose="020B0604020202020204" pitchFamily="34" charset="0"/>
                        </a:rPr>
                        <a:t>Servicios de Educación Superior y Posgrado, Modalidad Universitaria</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s-MX" sz="1400" b="0" i="0" u="none" strike="noStrike" dirty="0">
                          <a:solidFill>
                            <a:srgbClr val="000000"/>
                          </a:solidFill>
                          <a:effectLst/>
                          <a:latin typeface="Arial" panose="020B0604020202020204" pitchFamily="34" charset="0"/>
                          <a:cs typeface="Arial" panose="020B0604020202020204" pitchFamily="34" charset="0"/>
                        </a:rPr>
                        <a:t>Universidad Autónoma Agraria Antonio Narro</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ctr" fontAlgn="ct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xmlns="" val="10009"/>
                  </a:ext>
                </a:extLst>
              </a:tr>
            </a:tbl>
          </a:graphicData>
        </a:graphic>
      </p:graphicFrame>
      <p:sp>
        <p:nvSpPr>
          <p:cNvPr id="5" name="Rectángulo 4"/>
          <p:cNvSpPr/>
          <p:nvPr/>
        </p:nvSpPr>
        <p:spPr>
          <a:xfrm>
            <a:off x="539552" y="-34527"/>
            <a:ext cx="8803116" cy="430887"/>
          </a:xfrm>
          <a:prstGeom prst="rect">
            <a:avLst/>
          </a:prstGeom>
        </p:spPr>
        <p:txBody>
          <a:bodyPr wrap="none">
            <a:spAutoFit/>
          </a:bodyPr>
          <a:lstStyle/>
          <a:p>
            <a:r>
              <a:rPr lang="es-MX" sz="2200" b="1" dirty="0">
                <a:solidFill>
                  <a:srgbClr val="00204E"/>
                </a:solidFill>
                <a:latin typeface="Arial Black" panose="020B0A04020102020204" pitchFamily="34" charset="0"/>
                <a:cs typeface="Arial" panose="020B0604020202020204" pitchFamily="34" charset="0"/>
              </a:rPr>
              <a:t>PROGRAMA DE </a:t>
            </a:r>
            <a:r>
              <a:rPr lang="es-MX" sz="2200" b="1" dirty="0" smtClean="0">
                <a:solidFill>
                  <a:srgbClr val="00204E"/>
                </a:solidFill>
                <a:latin typeface="Arial Black" panose="020B0A04020102020204" pitchFamily="34" charset="0"/>
                <a:cs typeface="Arial" panose="020B0604020202020204" pitchFamily="34" charset="0"/>
              </a:rPr>
              <a:t>AUDITORÍAS  UNIVERSIDADES CP 2017 </a:t>
            </a:r>
            <a:endParaRPr lang="es-MX" sz="2200" dirty="0"/>
          </a:p>
        </p:txBody>
      </p:sp>
    </p:spTree>
    <p:extLst>
      <p:ext uri="{BB962C8B-B14F-4D97-AF65-F5344CB8AC3E}">
        <p14:creationId xmlns:p14="http://schemas.microsoft.com/office/powerpoint/2010/main" val="40940132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780928"/>
            <a:ext cx="7329487" cy="1143000"/>
          </a:xfrm>
        </p:spPr>
        <p:txBody>
          <a:bodyPr/>
          <a:lstStyle/>
          <a:p>
            <a:pPr algn="ctr"/>
            <a:r>
              <a:rPr lang="es-MX" sz="9600" dirty="0" smtClean="0"/>
              <a:t> </a:t>
            </a:r>
            <a:r>
              <a:rPr lang="es-MX" sz="9600" dirty="0"/>
              <a:t>G</a:t>
            </a:r>
            <a:r>
              <a:rPr lang="es-MX" sz="9600" dirty="0" smtClean="0"/>
              <a:t>racias</a:t>
            </a:r>
            <a:endParaRPr lang="es-MX" sz="9600" dirty="0"/>
          </a:p>
        </p:txBody>
      </p:sp>
      <p:sp>
        <p:nvSpPr>
          <p:cNvPr id="5" name="Marcador de número de diapositiva 4"/>
          <p:cNvSpPr>
            <a:spLocks noGrp="1"/>
          </p:cNvSpPr>
          <p:nvPr>
            <p:ph type="sldNum" sz="quarter" idx="12"/>
          </p:nvPr>
        </p:nvSpPr>
        <p:spPr/>
        <p:txBody>
          <a:bodyPr/>
          <a:lstStyle/>
          <a:p>
            <a:fld id="{C7D4E9DF-C868-45EA-92F9-E29C180F0879}" type="slidenum">
              <a:rPr lang="es-MX" smtClean="0">
                <a:solidFill>
                  <a:srgbClr val="04617B">
                    <a:shade val="90000"/>
                  </a:srgbClr>
                </a:solidFill>
              </a:rPr>
              <a:pPr/>
              <a:t>54</a:t>
            </a:fld>
            <a:endParaRPr lang="es-MX" dirty="0">
              <a:solidFill>
                <a:srgbClr val="04617B">
                  <a:shade val="90000"/>
                </a:srgbClr>
              </a:solidFill>
            </a:endParaRPr>
          </a:p>
        </p:txBody>
      </p:sp>
    </p:spTree>
    <p:extLst>
      <p:ext uri="{BB962C8B-B14F-4D97-AF65-F5344CB8AC3E}">
        <p14:creationId xmlns:p14="http://schemas.microsoft.com/office/powerpoint/2010/main" val="1047663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63248" y="2016264"/>
            <a:ext cx="6156621" cy="3024336"/>
          </a:xfrm>
          <a:prstGeom prst="roundRect">
            <a:avLst/>
          </a:prstGeom>
          <a:solidFill>
            <a:schemeClr val="accent1">
              <a:lumMod val="10000"/>
              <a:lumOff val="90000"/>
            </a:schemeClr>
          </a:solidFill>
        </p:spPr>
        <p:txBody>
          <a:bodyPr/>
          <a:lstStyle/>
          <a:p>
            <a:pPr marL="0" indent="0" algn="just">
              <a:spcBef>
                <a:spcPts val="600"/>
              </a:spcBef>
              <a:spcAft>
                <a:spcPts val="600"/>
              </a:spcAft>
              <a:buNone/>
            </a:pPr>
            <a:r>
              <a:rPr lang="es-MX" b="1" dirty="0" smtClean="0">
                <a:solidFill>
                  <a:schemeClr val="tx1"/>
                </a:solidFill>
              </a:rPr>
              <a:t>Debe permear y estar presente en toda la institución, sin embargo los OIC son un eje sustantivo de ese sistema. </a:t>
            </a:r>
            <a:endParaRPr lang="es-MX" b="1" dirty="0">
              <a:solidFill>
                <a:schemeClr val="tx1"/>
              </a:solidFill>
            </a:endParaRPr>
          </a:p>
        </p:txBody>
      </p:sp>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6</a:t>
            </a:fld>
            <a:endParaRPr lang="es-MX" dirty="0">
              <a:solidFill>
                <a:srgbClr val="04617B">
                  <a:shade val="90000"/>
                </a:srgbClr>
              </a:solidFill>
            </a:endParaRPr>
          </a:p>
        </p:txBody>
      </p:sp>
      <p:sp>
        <p:nvSpPr>
          <p:cNvPr id="7" name="24 Rectángulo"/>
          <p:cNvSpPr/>
          <p:nvPr/>
        </p:nvSpPr>
        <p:spPr>
          <a:xfrm>
            <a:off x="2555776" y="188640"/>
            <a:ext cx="648072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IMPORTANCIA DEL CONTROL INTERNO</a:t>
            </a:r>
          </a:p>
        </p:txBody>
      </p:sp>
      <p:cxnSp>
        <p:nvCxnSpPr>
          <p:cNvPr id="8" name="25 Conector recto"/>
          <p:cNvCxnSpPr/>
          <p:nvPr/>
        </p:nvCxnSpPr>
        <p:spPr>
          <a:xfrm flipH="1">
            <a:off x="2915816" y="692696"/>
            <a:ext cx="612068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Cheurón 4"/>
          <p:cNvSpPr/>
          <p:nvPr/>
        </p:nvSpPr>
        <p:spPr>
          <a:xfrm rot="5400000">
            <a:off x="-167388" y="2317420"/>
            <a:ext cx="3068920" cy="269979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1" name="CuadroTexto 10"/>
          <p:cNvSpPr txBox="1"/>
          <p:nvPr/>
        </p:nvSpPr>
        <p:spPr>
          <a:xfrm>
            <a:off x="476116" y="3356992"/>
            <a:ext cx="1728192" cy="1077218"/>
          </a:xfrm>
          <a:prstGeom prst="rect">
            <a:avLst/>
          </a:prstGeom>
          <a:noFill/>
        </p:spPr>
        <p:txBody>
          <a:bodyPr wrap="square" rtlCol="0">
            <a:spAutoFit/>
          </a:bodyPr>
          <a:lstStyle/>
          <a:p>
            <a:pPr algn="ctr"/>
            <a:r>
              <a:rPr lang="es-MX"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Control Interno</a:t>
            </a:r>
          </a:p>
        </p:txBody>
      </p:sp>
    </p:spTree>
    <p:extLst>
      <p:ext uri="{BB962C8B-B14F-4D97-AF65-F5344CB8AC3E}">
        <p14:creationId xmlns:p14="http://schemas.microsoft.com/office/powerpoint/2010/main" val="3388812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7</a:t>
            </a:fld>
            <a:endParaRPr lang="es-MX" dirty="0">
              <a:solidFill>
                <a:srgbClr val="04617B">
                  <a:shade val="90000"/>
                </a:srgbClr>
              </a:solidFill>
            </a:endParaRPr>
          </a:p>
        </p:txBody>
      </p:sp>
      <p:sp>
        <p:nvSpPr>
          <p:cNvPr id="7" name="24 Rectángulo"/>
          <p:cNvSpPr/>
          <p:nvPr/>
        </p:nvSpPr>
        <p:spPr>
          <a:xfrm>
            <a:off x="2555776" y="188640"/>
            <a:ext cx="648072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IMPORTANCIA DEL CONTROL INTERNO</a:t>
            </a:r>
          </a:p>
        </p:txBody>
      </p:sp>
      <p:cxnSp>
        <p:nvCxnSpPr>
          <p:cNvPr id="8" name="25 Conector recto"/>
          <p:cNvCxnSpPr/>
          <p:nvPr/>
        </p:nvCxnSpPr>
        <p:spPr>
          <a:xfrm flipH="1">
            <a:off x="2915816" y="692696"/>
            <a:ext cx="612068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Diagrama 1"/>
          <p:cNvGraphicFramePr/>
          <p:nvPr>
            <p:extLst/>
          </p:nvPr>
        </p:nvGraphicFramePr>
        <p:xfrm>
          <a:off x="467544" y="188640"/>
          <a:ext cx="856895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arcador de contenido 2"/>
          <p:cNvSpPr>
            <a:spLocks noGrp="1"/>
          </p:cNvSpPr>
          <p:nvPr>
            <p:ph idx="1"/>
          </p:nvPr>
        </p:nvSpPr>
        <p:spPr>
          <a:xfrm>
            <a:off x="2942088" y="4221088"/>
            <a:ext cx="4445496" cy="2016224"/>
          </a:xfrm>
          <a:prstGeom prst="roundRect">
            <a:avLst/>
          </a:prstGeom>
          <a:noFill/>
          <a:ln>
            <a:noFill/>
          </a:ln>
        </p:spPr>
        <p:txBody>
          <a:bodyPr/>
          <a:lstStyle/>
          <a:p>
            <a:pPr marL="0" indent="0" algn="ctr">
              <a:spcBef>
                <a:spcPts val="600"/>
              </a:spcBef>
              <a:spcAft>
                <a:spcPts val="600"/>
              </a:spcAft>
              <a:buNone/>
            </a:pPr>
            <a:r>
              <a:rPr lang="es-MX" sz="2400" b="1" dirty="0" smtClean="0">
                <a:solidFill>
                  <a:schemeClr val="tx1"/>
                </a:solidFill>
              </a:rPr>
              <a:t>Es importante continuar con el fortalecimiento del Sistema de Control Interno en las Universidades.</a:t>
            </a:r>
          </a:p>
        </p:txBody>
      </p:sp>
    </p:spTree>
    <p:extLst>
      <p:ext uri="{BB962C8B-B14F-4D97-AF65-F5344CB8AC3E}">
        <p14:creationId xmlns:p14="http://schemas.microsoft.com/office/powerpoint/2010/main" val="1987690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p:cNvSpPr>
            <a:spLocks noGrp="1"/>
          </p:cNvSpPr>
          <p:nvPr>
            <p:ph type="sldNum" sz="quarter" idx="12"/>
          </p:nvPr>
        </p:nvSpPr>
        <p:spPr/>
        <p:txBody>
          <a:bodyPr/>
          <a:lstStyle/>
          <a:p>
            <a:fld id="{C7D4E9DF-C868-45EA-92F9-E29C180F0879}" type="slidenum">
              <a:rPr lang="es-MX" smtClean="0">
                <a:solidFill>
                  <a:srgbClr val="04617B">
                    <a:shade val="90000"/>
                  </a:srgbClr>
                </a:solidFill>
              </a:rPr>
              <a:pPr/>
              <a:t>8</a:t>
            </a:fld>
            <a:endParaRPr lang="es-MX" dirty="0">
              <a:solidFill>
                <a:srgbClr val="04617B">
                  <a:shade val="90000"/>
                </a:srgbClr>
              </a:solidFill>
            </a:endParaRPr>
          </a:p>
        </p:txBody>
      </p:sp>
      <p:sp>
        <p:nvSpPr>
          <p:cNvPr id="5" name="24 Rectángulo"/>
          <p:cNvSpPr/>
          <p:nvPr/>
        </p:nvSpPr>
        <p:spPr>
          <a:xfrm>
            <a:off x="1043608" y="188640"/>
            <a:ext cx="7992888" cy="769441"/>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CONTROL INTERNO EN LAS UNIVERSIDADES AUDITADAS CP 2016</a:t>
            </a:r>
          </a:p>
        </p:txBody>
      </p:sp>
      <p:cxnSp>
        <p:nvCxnSpPr>
          <p:cNvPr id="7" name="25 Conector recto"/>
          <p:cNvCxnSpPr/>
          <p:nvPr/>
        </p:nvCxnSpPr>
        <p:spPr>
          <a:xfrm flipH="1">
            <a:off x="1835696" y="958081"/>
            <a:ext cx="7200800"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0" name="Tabla 9"/>
          <p:cNvGraphicFramePr>
            <a:graphicFrameLocks noGrp="1"/>
          </p:cNvGraphicFramePr>
          <p:nvPr>
            <p:extLst/>
          </p:nvPr>
        </p:nvGraphicFramePr>
        <p:xfrm>
          <a:off x="1187624" y="1728018"/>
          <a:ext cx="7390266" cy="3253774"/>
        </p:xfrm>
        <a:graphic>
          <a:graphicData uri="http://schemas.openxmlformats.org/drawingml/2006/table">
            <a:tbl>
              <a:tblPr firstRow="1" bandRow="1">
                <a:tableStyleId>{5C22544A-7EE6-4342-B048-85BDC9FD1C3A}</a:tableStyleId>
              </a:tblPr>
              <a:tblGrid>
                <a:gridCol w="2463422">
                  <a:extLst>
                    <a:ext uri="{9D8B030D-6E8A-4147-A177-3AD203B41FA5}">
                      <a16:colId xmlns:a16="http://schemas.microsoft.com/office/drawing/2014/main" xmlns="" val="3133640857"/>
                    </a:ext>
                  </a:extLst>
                </a:gridCol>
                <a:gridCol w="2463422">
                  <a:extLst>
                    <a:ext uri="{9D8B030D-6E8A-4147-A177-3AD203B41FA5}">
                      <a16:colId xmlns:a16="http://schemas.microsoft.com/office/drawing/2014/main" xmlns="" val="3421640550"/>
                    </a:ext>
                  </a:extLst>
                </a:gridCol>
                <a:gridCol w="2463422">
                  <a:extLst>
                    <a:ext uri="{9D8B030D-6E8A-4147-A177-3AD203B41FA5}">
                      <a16:colId xmlns:a16="http://schemas.microsoft.com/office/drawing/2014/main" xmlns="" val="2450630914"/>
                    </a:ext>
                  </a:extLst>
                </a:gridCol>
              </a:tblGrid>
              <a:tr h="454652">
                <a:tc gridSpan="3">
                  <a:txBody>
                    <a:bodyPr/>
                    <a:lstStyle/>
                    <a:p>
                      <a:pPr algn="ctr"/>
                      <a:r>
                        <a:rPr lang="es-MX" sz="2400" b="1" dirty="0" smtClean="0"/>
                        <a:t>Calidad</a:t>
                      </a:r>
                      <a:r>
                        <a:rPr lang="es-MX" sz="2400" b="1" baseline="0" dirty="0" smtClean="0"/>
                        <a:t> del Control Interno</a:t>
                      </a:r>
                      <a:endParaRPr lang="es-MX" sz="2400" b="1"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xmlns="" val="1772385158"/>
                  </a:ext>
                </a:extLst>
              </a:tr>
              <a:tr h="826431">
                <a:tc>
                  <a:txBody>
                    <a:bodyPr/>
                    <a:lstStyle/>
                    <a:p>
                      <a:pPr algn="ctr"/>
                      <a:r>
                        <a:rPr lang="es-MX" sz="2400" b="1" dirty="0" smtClean="0"/>
                        <a:t>Nivel</a:t>
                      </a:r>
                      <a:endParaRPr lang="es-MX" sz="2400" b="1" dirty="0"/>
                    </a:p>
                  </a:txBody>
                  <a:tcPr anchor="ctr"/>
                </a:tc>
                <a:tc>
                  <a:txBody>
                    <a:bodyPr/>
                    <a:lstStyle/>
                    <a:p>
                      <a:pPr algn="ctr"/>
                      <a:r>
                        <a:rPr lang="es-MX" sz="2400" b="1" dirty="0" smtClean="0"/>
                        <a:t>Número de Universidades</a:t>
                      </a:r>
                      <a:endParaRPr lang="es-MX" sz="2400" b="1" dirty="0"/>
                    </a:p>
                  </a:txBody>
                  <a:tcPr anchor="ctr"/>
                </a:tc>
                <a:tc>
                  <a:txBody>
                    <a:bodyPr/>
                    <a:lstStyle/>
                    <a:p>
                      <a:pPr algn="ctr"/>
                      <a:r>
                        <a:rPr lang="es-MX" sz="2400" b="1" kern="1200" dirty="0" smtClean="0">
                          <a:solidFill>
                            <a:schemeClr val="dk1"/>
                          </a:solidFill>
                          <a:latin typeface="+mn-lt"/>
                          <a:ea typeface="+mn-ea"/>
                          <a:cs typeface="+mn-cs"/>
                        </a:rPr>
                        <a:t>%</a:t>
                      </a:r>
                      <a:endParaRPr lang="es-MX" sz="2400" b="1" kern="1200" dirty="0">
                        <a:solidFill>
                          <a:schemeClr val="dk1"/>
                        </a:solidFill>
                        <a:latin typeface="+mn-lt"/>
                        <a:ea typeface="+mn-ea"/>
                        <a:cs typeface="+mn-cs"/>
                      </a:endParaRPr>
                    </a:p>
                  </a:txBody>
                  <a:tcPr anchor="ctr"/>
                </a:tc>
                <a:extLst>
                  <a:ext uri="{0D108BD9-81ED-4DB2-BD59-A6C34878D82A}">
                    <a16:rowId xmlns:a16="http://schemas.microsoft.com/office/drawing/2014/main" xmlns="" val="334197252"/>
                  </a:ext>
                </a:extLst>
              </a:tr>
              <a:tr h="363362">
                <a:tc>
                  <a:txBody>
                    <a:bodyPr/>
                    <a:lstStyle/>
                    <a:p>
                      <a:r>
                        <a:rPr lang="es-MX" sz="2400" b="1" dirty="0" smtClean="0"/>
                        <a:t>Total</a:t>
                      </a:r>
                      <a:endParaRPr lang="es-MX" sz="2400" b="1" dirty="0"/>
                    </a:p>
                  </a:txBody>
                  <a:tcPr anchor="ctr"/>
                </a:tc>
                <a:tc>
                  <a:txBody>
                    <a:bodyPr/>
                    <a:lstStyle/>
                    <a:p>
                      <a:pPr algn="ctr"/>
                      <a:r>
                        <a:rPr lang="es-MX" sz="2400" dirty="0" smtClean="0"/>
                        <a:t>31</a:t>
                      </a:r>
                      <a:endParaRPr lang="es-MX" sz="2400" dirty="0"/>
                    </a:p>
                  </a:txBody>
                  <a:tcPr anchor="ctr"/>
                </a:tc>
                <a:tc>
                  <a:txBody>
                    <a:bodyPr/>
                    <a:lstStyle/>
                    <a:p>
                      <a:pPr algn="ctr"/>
                      <a:endParaRPr lang="es-MX" sz="2400"/>
                    </a:p>
                  </a:txBody>
                  <a:tcPr anchor="ctr"/>
                </a:tc>
                <a:extLst>
                  <a:ext uri="{0D108BD9-81ED-4DB2-BD59-A6C34878D82A}">
                    <a16:rowId xmlns:a16="http://schemas.microsoft.com/office/drawing/2014/main" xmlns="" val="1578094198"/>
                  </a:ext>
                </a:extLst>
              </a:tr>
              <a:tr h="545043">
                <a:tc>
                  <a:txBody>
                    <a:bodyPr/>
                    <a:lstStyle/>
                    <a:p>
                      <a:r>
                        <a:rPr lang="es-MX" sz="2400" dirty="0" smtClean="0"/>
                        <a:t>Bajo</a:t>
                      </a:r>
                      <a:endParaRPr lang="es-MX" sz="2400" dirty="0"/>
                    </a:p>
                  </a:txBody>
                  <a:tcPr anchor="ctr"/>
                </a:tc>
                <a:tc>
                  <a:txBody>
                    <a:bodyPr/>
                    <a:lstStyle/>
                    <a:p>
                      <a:pPr algn="ctr"/>
                      <a:r>
                        <a:rPr lang="es-MX" sz="2400" dirty="0" smtClean="0"/>
                        <a:t>10</a:t>
                      </a:r>
                      <a:endParaRPr lang="es-MX" sz="2400" dirty="0"/>
                    </a:p>
                  </a:txBody>
                  <a:tcPr anchor="ctr"/>
                </a:tc>
                <a:tc>
                  <a:txBody>
                    <a:bodyPr/>
                    <a:lstStyle/>
                    <a:p>
                      <a:pPr algn="ctr"/>
                      <a:r>
                        <a:rPr lang="es-MX" sz="2400" dirty="0" smtClean="0"/>
                        <a:t>32</a:t>
                      </a:r>
                      <a:endParaRPr lang="es-MX" sz="2400" dirty="0"/>
                    </a:p>
                  </a:txBody>
                  <a:tcPr anchor="ctr"/>
                </a:tc>
                <a:extLst>
                  <a:ext uri="{0D108BD9-81ED-4DB2-BD59-A6C34878D82A}">
                    <a16:rowId xmlns:a16="http://schemas.microsoft.com/office/drawing/2014/main" xmlns="" val="3936904002"/>
                  </a:ext>
                </a:extLst>
              </a:tr>
              <a:tr h="510700">
                <a:tc>
                  <a:txBody>
                    <a:bodyPr/>
                    <a:lstStyle/>
                    <a:p>
                      <a:r>
                        <a:rPr lang="es-MX" sz="2400" dirty="0" smtClean="0"/>
                        <a:t>Regular</a:t>
                      </a:r>
                      <a:endParaRPr lang="es-MX" sz="2400" dirty="0"/>
                    </a:p>
                  </a:txBody>
                  <a:tcPr anchor="ctr"/>
                </a:tc>
                <a:tc>
                  <a:txBody>
                    <a:bodyPr/>
                    <a:lstStyle/>
                    <a:p>
                      <a:pPr algn="ctr"/>
                      <a:r>
                        <a:rPr lang="es-MX" sz="2400" dirty="0" smtClean="0"/>
                        <a:t>14</a:t>
                      </a:r>
                      <a:endParaRPr lang="es-MX" sz="2400" dirty="0"/>
                    </a:p>
                  </a:txBody>
                  <a:tcPr anchor="ctr"/>
                </a:tc>
                <a:tc>
                  <a:txBody>
                    <a:bodyPr/>
                    <a:lstStyle/>
                    <a:p>
                      <a:pPr algn="ctr"/>
                      <a:r>
                        <a:rPr lang="es-MX" sz="2400" dirty="0" smtClean="0"/>
                        <a:t>45</a:t>
                      </a:r>
                      <a:endParaRPr lang="es-MX" sz="2400" dirty="0"/>
                    </a:p>
                  </a:txBody>
                  <a:tcPr anchor="ctr"/>
                </a:tc>
                <a:extLst>
                  <a:ext uri="{0D108BD9-81ED-4DB2-BD59-A6C34878D82A}">
                    <a16:rowId xmlns:a16="http://schemas.microsoft.com/office/drawing/2014/main" xmlns="" val="3058302112"/>
                  </a:ext>
                </a:extLst>
              </a:tr>
              <a:tr h="434595">
                <a:tc>
                  <a:txBody>
                    <a:bodyPr/>
                    <a:lstStyle/>
                    <a:p>
                      <a:r>
                        <a:rPr lang="es-MX" sz="2400" dirty="0" smtClean="0"/>
                        <a:t>Satisfactorio</a:t>
                      </a:r>
                      <a:endParaRPr lang="es-MX" sz="2400" dirty="0"/>
                    </a:p>
                  </a:txBody>
                  <a:tcPr anchor="ctr"/>
                </a:tc>
                <a:tc>
                  <a:txBody>
                    <a:bodyPr/>
                    <a:lstStyle/>
                    <a:p>
                      <a:pPr algn="ctr"/>
                      <a:r>
                        <a:rPr lang="es-MX" sz="2400" dirty="0" smtClean="0"/>
                        <a:t>7</a:t>
                      </a:r>
                      <a:endParaRPr lang="es-MX" sz="2400" dirty="0"/>
                    </a:p>
                  </a:txBody>
                  <a:tcPr anchor="ctr"/>
                </a:tc>
                <a:tc>
                  <a:txBody>
                    <a:bodyPr/>
                    <a:lstStyle/>
                    <a:p>
                      <a:pPr algn="ctr"/>
                      <a:r>
                        <a:rPr lang="es-MX" sz="2400" dirty="0" smtClean="0"/>
                        <a:t>23</a:t>
                      </a:r>
                      <a:endParaRPr lang="es-MX" sz="2400" dirty="0"/>
                    </a:p>
                  </a:txBody>
                  <a:tcPr anchor="ctr"/>
                </a:tc>
                <a:extLst>
                  <a:ext uri="{0D108BD9-81ED-4DB2-BD59-A6C34878D82A}">
                    <a16:rowId xmlns:a16="http://schemas.microsoft.com/office/drawing/2014/main" xmlns="" val="2300187087"/>
                  </a:ext>
                </a:extLst>
              </a:tr>
            </a:tbl>
          </a:graphicData>
        </a:graphic>
      </p:graphicFrame>
    </p:spTree>
    <p:extLst>
      <p:ext uri="{BB962C8B-B14F-4D97-AF65-F5344CB8AC3E}">
        <p14:creationId xmlns:p14="http://schemas.microsoft.com/office/powerpoint/2010/main" val="4224259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4 Rectángulo"/>
          <p:cNvSpPr/>
          <p:nvPr/>
        </p:nvSpPr>
        <p:spPr>
          <a:xfrm>
            <a:off x="323528" y="1484784"/>
            <a:ext cx="8640960" cy="3293209"/>
          </a:xfrm>
          <a:prstGeom prst="rect">
            <a:avLst/>
          </a:prstGeom>
        </p:spPr>
        <p:txBody>
          <a:bodyPr wrap="square">
            <a:spAutoFit/>
          </a:bodyPr>
          <a:lstStyle/>
          <a:p>
            <a:pPr algn="just" fontAlgn="base">
              <a:spcBef>
                <a:spcPts val="800"/>
              </a:spcBef>
              <a:spcAft>
                <a:spcPts val="800"/>
              </a:spcAft>
              <a:buClr>
                <a:srgbClr val="C00000"/>
              </a:buClr>
              <a:buSzPct val="100000"/>
            </a:pPr>
            <a:r>
              <a:rPr lang="es-MX" sz="2400" b="1" dirty="0" smtClean="0">
                <a:solidFill>
                  <a:schemeClr val="accent2"/>
                </a:solidFill>
              </a:rPr>
              <a:t>Los Órganos Internos de Control de las instituciones tienen una función estratégica en el desarrollo de una gestión eficiente, transparente y apegada a la Ley.</a:t>
            </a:r>
          </a:p>
          <a:p>
            <a:pPr algn="just" fontAlgn="base">
              <a:spcBef>
                <a:spcPts val="800"/>
              </a:spcBef>
              <a:spcAft>
                <a:spcPts val="800"/>
              </a:spcAft>
              <a:buClr>
                <a:srgbClr val="C00000"/>
              </a:buClr>
              <a:buSzPct val="100000"/>
            </a:pPr>
            <a:endParaRPr lang="es-MX" sz="2400" b="1" dirty="0" smtClean="0">
              <a:solidFill>
                <a:schemeClr val="accent2"/>
              </a:solidFill>
            </a:endParaRPr>
          </a:p>
          <a:p>
            <a:pPr algn="just" fontAlgn="base">
              <a:spcBef>
                <a:spcPts val="800"/>
              </a:spcBef>
              <a:spcAft>
                <a:spcPts val="800"/>
              </a:spcAft>
              <a:buClr>
                <a:srgbClr val="C00000"/>
              </a:buClr>
              <a:buSzPct val="100000"/>
            </a:pPr>
            <a:r>
              <a:rPr lang="es-MX" sz="2400" b="1" dirty="0" smtClean="0">
                <a:solidFill>
                  <a:schemeClr val="accent2"/>
                </a:solidFill>
              </a:rPr>
              <a:t>Las instituciones deben disponer de </a:t>
            </a:r>
            <a:r>
              <a:rPr lang="es-MX" sz="2400" b="1" dirty="0" err="1" smtClean="0">
                <a:solidFill>
                  <a:schemeClr val="accent2"/>
                </a:solidFill>
              </a:rPr>
              <a:t>OIC´s</a:t>
            </a:r>
            <a:r>
              <a:rPr lang="es-MX" sz="2400" b="1" dirty="0" smtClean="0">
                <a:solidFill>
                  <a:schemeClr val="accent2"/>
                </a:solidFill>
              </a:rPr>
              <a:t> fortalecidos que cumplan con un rol de esa naturaleza. </a:t>
            </a:r>
          </a:p>
          <a:p>
            <a:pPr algn="just" fontAlgn="base">
              <a:spcBef>
                <a:spcPts val="800"/>
              </a:spcBef>
              <a:spcAft>
                <a:spcPts val="800"/>
              </a:spcAft>
              <a:buClr>
                <a:srgbClr val="C00000"/>
              </a:buClr>
              <a:buSzPct val="100000"/>
            </a:pPr>
            <a:endParaRPr lang="es-MX" sz="2400" b="1" dirty="0">
              <a:solidFill>
                <a:schemeClr val="accent4"/>
              </a:solidFill>
            </a:endParaRPr>
          </a:p>
        </p:txBody>
      </p:sp>
      <p:sp>
        <p:nvSpPr>
          <p:cNvPr id="3" name="Marcador de número de diapositiva 2"/>
          <p:cNvSpPr>
            <a:spLocks noGrp="1"/>
          </p:cNvSpPr>
          <p:nvPr>
            <p:ph type="sldNum" sz="quarter" idx="12"/>
          </p:nvPr>
        </p:nvSpPr>
        <p:spPr/>
        <p:txBody>
          <a:bodyPr/>
          <a:lstStyle/>
          <a:p>
            <a:fld id="{C7D4E9DF-C868-45EA-92F9-E29C180F0879}" type="slidenum">
              <a:rPr lang="es-MX" smtClean="0">
                <a:solidFill>
                  <a:srgbClr val="04617B">
                    <a:shade val="90000"/>
                  </a:srgbClr>
                </a:solidFill>
              </a:rPr>
              <a:pPr/>
              <a:t>9</a:t>
            </a:fld>
            <a:endParaRPr lang="es-MX" dirty="0">
              <a:solidFill>
                <a:srgbClr val="04617B">
                  <a:shade val="90000"/>
                </a:srgbClr>
              </a:solidFill>
            </a:endParaRPr>
          </a:p>
        </p:txBody>
      </p:sp>
      <p:sp>
        <p:nvSpPr>
          <p:cNvPr id="6" name="24 Rectángulo"/>
          <p:cNvSpPr/>
          <p:nvPr/>
        </p:nvSpPr>
        <p:spPr>
          <a:xfrm>
            <a:off x="1619672" y="44624"/>
            <a:ext cx="7560840" cy="430887"/>
          </a:xfrm>
          <a:prstGeom prst="rect">
            <a:avLst/>
          </a:prstGeom>
        </p:spPr>
        <p:txBody>
          <a:bodyPr wrap="square">
            <a:spAutoFit/>
          </a:bodyPr>
          <a:lstStyle/>
          <a:p>
            <a:pPr marL="542925" indent="-276225" algn="r"/>
            <a:r>
              <a:rPr lang="es-MX" sz="2200" b="1" dirty="0" smtClean="0">
                <a:solidFill>
                  <a:srgbClr val="00204E"/>
                </a:solidFill>
                <a:latin typeface="Arial Black" panose="020B0A04020102020204" pitchFamily="34" charset="0"/>
                <a:cs typeface="Arial" panose="020B0604020202020204" pitchFamily="34" charset="0"/>
              </a:rPr>
              <a:t>FUNCIÓN ESTRATÉGICA DE LOS OIC</a:t>
            </a:r>
            <a:endParaRPr lang="es-MX" sz="2200" b="1" dirty="0">
              <a:solidFill>
                <a:srgbClr val="00204E"/>
              </a:solidFill>
              <a:latin typeface="Arial Black" panose="020B0A04020102020204" pitchFamily="34" charset="0"/>
              <a:cs typeface="Arial" panose="020B0604020202020204" pitchFamily="34" charset="0"/>
            </a:endParaRPr>
          </a:p>
        </p:txBody>
      </p:sp>
      <p:cxnSp>
        <p:nvCxnSpPr>
          <p:cNvPr id="7" name="25 Conector recto"/>
          <p:cNvCxnSpPr/>
          <p:nvPr/>
        </p:nvCxnSpPr>
        <p:spPr>
          <a:xfrm flipH="1">
            <a:off x="3203848" y="475511"/>
            <a:ext cx="5940152" cy="0"/>
          </a:xfrm>
          <a:prstGeom prst="line">
            <a:avLst/>
          </a:prstGeom>
          <a:ln w="4445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27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C612.tmp">
  <a:themeElements>
    <a:clrScheme name="ASF_1">
      <a:dk1>
        <a:srgbClr val="00204E"/>
      </a:dk1>
      <a:lt1>
        <a:sysClr val="window" lastClr="FFFFFF"/>
      </a:lt1>
      <a:dk2>
        <a:srgbClr val="292929"/>
      </a:dk2>
      <a:lt2>
        <a:srgbClr val="EEECE1"/>
      </a:lt2>
      <a:accent1>
        <a:srgbClr val="00204E"/>
      </a:accent1>
      <a:accent2>
        <a:srgbClr val="002F74"/>
      </a:accent2>
      <a:accent3>
        <a:srgbClr val="9C2A29"/>
      </a:accent3>
      <a:accent4>
        <a:srgbClr val="B93131"/>
      </a:accent4>
      <a:accent5>
        <a:srgbClr val="0C6B4D"/>
      </a:accent5>
      <a:accent6>
        <a:srgbClr val="09533C"/>
      </a:accent6>
      <a:hlink>
        <a:srgbClr val="0000FF"/>
      </a:hlink>
      <a:folHlink>
        <a:srgbClr val="800080"/>
      </a:folHlink>
    </a:clrScheme>
    <a:fontScheme name="ASF_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19174</TotalTime>
  <Words>3273</Words>
  <Application>Microsoft Office PowerPoint</Application>
  <PresentationFormat>Presentación en pantalla (4:3)</PresentationFormat>
  <Paragraphs>630</Paragraphs>
  <Slides>54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54</vt:i4>
      </vt:variant>
    </vt:vector>
  </HeadingPairs>
  <TitlesOfParts>
    <vt:vector size="60" baseType="lpstr">
      <vt:lpstr>ＭＳ Ｐゴシック</vt:lpstr>
      <vt:lpstr>Arial</vt:lpstr>
      <vt:lpstr>Arial Black</vt:lpstr>
      <vt:lpstr>Arial Narrow</vt:lpstr>
      <vt:lpstr>Calibri</vt:lpstr>
      <vt:lpstr>pptC612.tmp</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PRINCIPALES OBSERVACIONES EN LA FISCALIZACIÓN DE LOS RECURSOS FEDERALES TRANSFERIDOS</dc:title>
  <dc:creator>Luis Alberto Munoz Sanchez</dc:creator>
  <cp:lastModifiedBy>Alejandro Macario Martinez</cp:lastModifiedBy>
  <cp:revision>1426</cp:revision>
  <cp:lastPrinted>2018-10-25T01:41:26Z</cp:lastPrinted>
  <dcterms:created xsi:type="dcterms:W3CDTF">2013-11-15T18:07:26Z</dcterms:created>
  <dcterms:modified xsi:type="dcterms:W3CDTF">2018-11-27T00:01:47Z</dcterms:modified>
</cp:coreProperties>
</file>